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theme/theme3.xml" ContentType="application/vnd.openxmlformats-officedocument.theme+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theme/theme4.xml" ContentType="application/vnd.openxmlformats-officedocument.theme+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5.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2.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7FFFFFE6_A85AE145.xml" ContentType="application/vnd.ms-powerpoint.comments+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29" r:id="rId1"/>
    <p:sldMasterId id="2147485130" r:id="rId2"/>
    <p:sldMasterId id="2147485551" r:id="rId3"/>
    <p:sldMasterId id="2147485704" r:id="rId4"/>
    <p:sldMasterId id="2147485447" r:id="rId5"/>
    <p:sldMasterId id="2147486265" r:id="rId6"/>
  </p:sldMasterIdLst>
  <p:notesMasterIdLst>
    <p:notesMasterId r:id="rId31"/>
  </p:notesMasterIdLst>
  <p:sldIdLst>
    <p:sldId id="2123258984" r:id="rId7"/>
    <p:sldId id="2123258985" r:id="rId8"/>
    <p:sldId id="2123258982" r:id="rId9"/>
    <p:sldId id="2123258987" r:id="rId10"/>
    <p:sldId id="2123258988" r:id="rId11"/>
    <p:sldId id="2147483629" r:id="rId12"/>
    <p:sldId id="2147481306" r:id="rId13"/>
    <p:sldId id="2147481309" r:id="rId14"/>
    <p:sldId id="2147481837" r:id="rId15"/>
    <p:sldId id="2147481870" r:id="rId16"/>
    <p:sldId id="2147481801" r:id="rId17"/>
    <p:sldId id="2147481315" r:id="rId18"/>
    <p:sldId id="2147481814" r:id="rId19"/>
    <p:sldId id="2147477306" r:id="rId20"/>
    <p:sldId id="2147481799" r:id="rId21"/>
    <p:sldId id="321" r:id="rId22"/>
    <p:sldId id="256" r:id="rId23"/>
    <p:sldId id="2147483630" r:id="rId24"/>
    <p:sldId id="2147483623" r:id="rId25"/>
    <p:sldId id="2147483626" r:id="rId26"/>
    <p:sldId id="2147483622" r:id="rId27"/>
    <p:sldId id="264" r:id="rId28"/>
    <p:sldId id="2123258990" r:id="rId29"/>
    <p:sldId id="29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5A422E26-B0FB-F60B-8450-B43243ACBE39}" name="Laurent Bugnion" initials="LB" userId="fb0d8f97004979cd"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FBEC1FD-4654-4708-9618-9DF196BC2280}" v="24" dt="2024-05-29T00:33:01.073"/>
    <p1510:client id="{3FE4EB7F-6B68-7A5A-43DA-20072C890C44}" v="24" dt="2024-05-30T00:07:35.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7" d="100"/>
          <a:sy n="97" d="100"/>
        </p:scale>
        <p:origin x="84"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theme" Target="theme/theme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viewProps" Target="viewProps.xml"/><Relationship Id="rId38" Type="http://schemas.microsoft.com/office/2018/10/relationships/authors" Targe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presProps" Target="presProps.xml"/><Relationship Id="rId37"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userId="f605f45a-95bc-4d4e-84b7-47abd69f91a2" providerId="ADAL" clId="{2FBEC1FD-4654-4708-9618-9DF196BC2280}"/>
    <pc:docChg chg="undo redo custSel addSld delSld modSld sldOrd delMainMaster modMainMaster">
      <pc:chgData name="Luke" userId="f605f45a-95bc-4d4e-84b7-47abd69f91a2" providerId="ADAL" clId="{2FBEC1FD-4654-4708-9618-9DF196BC2280}" dt="2024-05-30T00:05:58.967" v="845" actId="20577"/>
      <pc:docMkLst>
        <pc:docMk/>
      </pc:docMkLst>
      <pc:sldChg chg="modSp mod modClrScheme chgLayout">
        <pc:chgData name="Luke" userId="f605f45a-95bc-4d4e-84b7-47abd69f91a2" providerId="ADAL" clId="{2FBEC1FD-4654-4708-9618-9DF196BC2280}" dt="2024-05-29T19:37:14.312" v="615"/>
        <pc:sldMkLst>
          <pc:docMk/>
          <pc:sldMk cId="109857222" sldId="256"/>
        </pc:sldMkLst>
        <pc:spChg chg="mod ord">
          <ac:chgData name="Luke" userId="f605f45a-95bc-4d4e-84b7-47abd69f91a2" providerId="ADAL" clId="{2FBEC1FD-4654-4708-9618-9DF196BC2280}" dt="2024-05-29T19:37:14.312" v="615"/>
          <ac:spMkLst>
            <pc:docMk/>
            <pc:sldMk cId="109857222" sldId="256"/>
            <ac:spMk id="185" creationId="{D4D1E75B-23DB-7464-E197-37FA62B3E449}"/>
          </ac:spMkLst>
        </pc:spChg>
      </pc:sldChg>
      <pc:sldChg chg="add ord">
        <pc:chgData name="Luke" userId="f605f45a-95bc-4d4e-84b7-47abd69f91a2" providerId="ADAL" clId="{2FBEC1FD-4654-4708-9618-9DF196BC2280}" dt="2024-05-29T00:33:01.074" v="178"/>
        <pc:sldMkLst>
          <pc:docMk/>
          <pc:sldMk cId="4052926619" sldId="264"/>
        </pc:sldMkLst>
      </pc:sldChg>
      <pc:sldChg chg="modSp mod modClrScheme chgLayout">
        <pc:chgData name="Luke" userId="f605f45a-95bc-4d4e-84b7-47abd69f91a2" providerId="ADAL" clId="{2FBEC1FD-4654-4708-9618-9DF196BC2280}" dt="2024-05-29T19:37:14.311" v="614"/>
        <pc:sldMkLst>
          <pc:docMk/>
          <pc:sldMk cId="1250297212" sldId="321"/>
        </pc:sldMkLst>
        <pc:spChg chg="mod ord">
          <ac:chgData name="Luke" userId="f605f45a-95bc-4d4e-84b7-47abd69f91a2" providerId="ADAL" clId="{2FBEC1FD-4654-4708-9618-9DF196BC2280}" dt="2024-05-29T19:37:14.311" v="614"/>
          <ac:spMkLst>
            <pc:docMk/>
            <pc:sldMk cId="1250297212" sldId="321"/>
            <ac:spMk id="17" creationId="{00000000-0000-0000-0000-000000000000}"/>
          </ac:spMkLst>
        </pc:spChg>
      </pc:sldChg>
      <pc:sldChg chg="addSp delSp modSp mod">
        <pc:chgData name="Luke" userId="f605f45a-95bc-4d4e-84b7-47abd69f91a2" providerId="ADAL" clId="{2FBEC1FD-4654-4708-9618-9DF196BC2280}" dt="2024-04-21T18:38:02.203" v="85" actId="1076"/>
        <pc:sldMkLst>
          <pc:docMk/>
          <pc:sldMk cId="3676072590" sldId="2123258982"/>
        </pc:sldMkLst>
        <pc:spChg chg="add del">
          <ac:chgData name="Luke" userId="f605f45a-95bc-4d4e-84b7-47abd69f91a2" providerId="ADAL" clId="{2FBEC1FD-4654-4708-9618-9DF196BC2280}" dt="2024-04-21T18:20:37.445" v="23" actId="478"/>
          <ac:spMkLst>
            <pc:docMk/>
            <pc:sldMk cId="3676072590" sldId="2123258982"/>
            <ac:spMk id="2" creationId="{4DB9B83B-58E0-8011-9F54-4025C06BC99F}"/>
          </ac:spMkLst>
        </pc:spChg>
        <pc:spChg chg="mod">
          <ac:chgData name="Luke" userId="f605f45a-95bc-4d4e-84b7-47abd69f91a2" providerId="ADAL" clId="{2FBEC1FD-4654-4708-9618-9DF196BC2280}" dt="2024-04-21T18:20:15.682" v="12" actId="120"/>
          <ac:spMkLst>
            <pc:docMk/>
            <pc:sldMk cId="3676072590" sldId="2123258982"/>
            <ac:spMk id="3" creationId="{86292B4A-16B9-B54D-B948-9AB8C1C6E7E6}"/>
          </ac:spMkLst>
        </pc:spChg>
        <pc:spChg chg="mod">
          <ac:chgData name="Luke" userId="f605f45a-95bc-4d4e-84b7-47abd69f91a2" providerId="ADAL" clId="{2FBEC1FD-4654-4708-9618-9DF196BC2280}" dt="2024-04-21T18:38:02.203" v="85" actId="1076"/>
          <ac:spMkLst>
            <pc:docMk/>
            <pc:sldMk cId="3676072590" sldId="2123258982"/>
            <ac:spMk id="4" creationId="{37476C54-F5BB-C71C-AD40-72B735C5A50A}"/>
          </ac:spMkLst>
        </pc:spChg>
        <pc:spChg chg="add del mod">
          <ac:chgData name="Luke" userId="f605f45a-95bc-4d4e-84b7-47abd69f91a2" providerId="ADAL" clId="{2FBEC1FD-4654-4708-9618-9DF196BC2280}" dt="2024-04-21T18:20:43.214" v="25" actId="478"/>
          <ac:spMkLst>
            <pc:docMk/>
            <pc:sldMk cId="3676072590" sldId="2123258982"/>
            <ac:spMk id="8" creationId="{05451561-A41C-7616-D73B-783DBC7EA4D2}"/>
          </ac:spMkLst>
        </pc:spChg>
        <pc:spChg chg="del">
          <ac:chgData name="Luke" userId="f605f45a-95bc-4d4e-84b7-47abd69f91a2" providerId="ADAL" clId="{2FBEC1FD-4654-4708-9618-9DF196BC2280}" dt="2024-04-21T18:21:39.834" v="32" actId="478"/>
          <ac:spMkLst>
            <pc:docMk/>
            <pc:sldMk cId="3676072590" sldId="2123258982"/>
            <ac:spMk id="16" creationId="{A064AEF9-4AA9-241F-EA0F-A331D3373E76}"/>
          </ac:spMkLst>
        </pc:spChg>
        <pc:picChg chg="add mod">
          <ac:chgData name="Luke" userId="f605f45a-95bc-4d4e-84b7-47abd69f91a2" providerId="ADAL" clId="{2FBEC1FD-4654-4708-9618-9DF196BC2280}" dt="2024-04-21T18:22:15.155" v="81" actId="1076"/>
          <ac:picMkLst>
            <pc:docMk/>
            <pc:sldMk cId="3676072590" sldId="2123258982"/>
            <ac:picMk id="5" creationId="{6E9F03C7-3AE3-CB4F-B345-4F2E9FED0B01}"/>
          </ac:picMkLst>
        </pc:picChg>
        <pc:picChg chg="add mod">
          <ac:chgData name="Luke" userId="f605f45a-95bc-4d4e-84b7-47abd69f91a2" providerId="ADAL" clId="{2FBEC1FD-4654-4708-9618-9DF196BC2280}" dt="2024-04-21T18:22:13.109" v="80" actId="1076"/>
          <ac:picMkLst>
            <pc:docMk/>
            <pc:sldMk cId="3676072590" sldId="2123258982"/>
            <ac:picMk id="6" creationId="{C6A98872-66AC-0C87-7DD6-E82018F97172}"/>
          </ac:picMkLst>
        </pc:picChg>
        <pc:picChg chg="add mod">
          <ac:chgData name="Luke" userId="f605f45a-95bc-4d4e-84b7-47abd69f91a2" providerId="ADAL" clId="{2FBEC1FD-4654-4708-9618-9DF196BC2280}" dt="2024-04-21T18:22:20.221" v="82" actId="1076"/>
          <ac:picMkLst>
            <pc:docMk/>
            <pc:sldMk cId="3676072590" sldId="2123258982"/>
            <ac:picMk id="7" creationId="{9031E9B6-6A4E-3355-20AE-A9EB53CC5381}"/>
          </ac:picMkLst>
        </pc:picChg>
        <pc:picChg chg="add del">
          <ac:chgData name="Luke" userId="f605f45a-95bc-4d4e-84b7-47abd69f91a2" providerId="ADAL" clId="{2FBEC1FD-4654-4708-9618-9DF196BC2280}" dt="2024-04-21T18:20:35.791" v="22" actId="478"/>
          <ac:picMkLst>
            <pc:docMk/>
            <pc:sldMk cId="3676072590" sldId="2123258982"/>
            <ac:picMk id="10" creationId="{BE88F00E-6836-76DA-B6A5-99EE5BDB8BE1}"/>
          </ac:picMkLst>
        </pc:picChg>
        <pc:picChg chg="mod">
          <ac:chgData name="Luke" userId="f605f45a-95bc-4d4e-84b7-47abd69f91a2" providerId="ADAL" clId="{2FBEC1FD-4654-4708-9618-9DF196BC2280}" dt="2024-04-21T18:20:21.603" v="14" actId="1076"/>
          <ac:picMkLst>
            <pc:docMk/>
            <pc:sldMk cId="3676072590" sldId="2123258982"/>
            <ac:picMk id="12" creationId="{AD0BF6B0-D1BC-7B4D-96F3-974A6CFBD747}"/>
          </ac:picMkLst>
        </pc:picChg>
      </pc:sldChg>
      <pc:sldChg chg="addSp delSp modSp add mod modShow">
        <pc:chgData name="Luke" userId="f605f45a-95bc-4d4e-84b7-47abd69f91a2" providerId="ADAL" clId="{2FBEC1FD-4654-4708-9618-9DF196BC2280}" dt="2024-05-29T19:36:37.642" v="188" actId="20577"/>
        <pc:sldMkLst>
          <pc:docMk/>
          <pc:sldMk cId="1322502532" sldId="2123258984"/>
        </pc:sldMkLst>
        <pc:spChg chg="del">
          <ac:chgData name="Luke" userId="f605f45a-95bc-4d4e-84b7-47abd69f91a2" providerId="ADAL" clId="{2FBEC1FD-4654-4708-9618-9DF196BC2280}" dt="2024-05-28T23:23:27.554" v="162" actId="478"/>
          <ac:spMkLst>
            <pc:docMk/>
            <pc:sldMk cId="1322502532" sldId="2123258984"/>
            <ac:spMk id="2" creationId="{F582D670-32DF-3928-1939-A92973D36F64}"/>
          </ac:spMkLst>
        </pc:spChg>
        <pc:spChg chg="mod">
          <ac:chgData name="Luke" userId="f605f45a-95bc-4d4e-84b7-47abd69f91a2" providerId="ADAL" clId="{2FBEC1FD-4654-4708-9618-9DF196BC2280}" dt="2024-05-28T23:23:35.401" v="164" actId="1076"/>
          <ac:spMkLst>
            <pc:docMk/>
            <pc:sldMk cId="1322502532" sldId="2123258984"/>
            <ac:spMk id="4" creationId="{8310D094-AB3A-DFD2-FBDF-CA2E66D61C25}"/>
          </ac:spMkLst>
        </pc:spChg>
        <pc:spChg chg="mod">
          <ac:chgData name="Luke" userId="f605f45a-95bc-4d4e-84b7-47abd69f91a2" providerId="ADAL" clId="{2FBEC1FD-4654-4708-9618-9DF196BC2280}" dt="2024-05-29T19:36:37.642" v="188" actId="20577"/>
          <ac:spMkLst>
            <pc:docMk/>
            <pc:sldMk cId="1322502532" sldId="2123258984"/>
            <ac:spMk id="5" creationId="{891F43F3-F74C-929F-814A-72BAC5694BB3}"/>
          </ac:spMkLst>
        </pc:spChg>
        <pc:spChg chg="add del mod">
          <ac:chgData name="Luke" userId="f605f45a-95bc-4d4e-84b7-47abd69f91a2" providerId="ADAL" clId="{2FBEC1FD-4654-4708-9618-9DF196BC2280}" dt="2024-05-28T23:23:29.272" v="163" actId="478"/>
          <ac:spMkLst>
            <pc:docMk/>
            <pc:sldMk cId="1322502532" sldId="2123258984"/>
            <ac:spMk id="8" creationId="{505B4C47-1690-ACC1-94A5-4579CE80C357}"/>
          </ac:spMkLst>
        </pc:spChg>
      </pc:sldChg>
      <pc:sldChg chg="addSp delSp modSp mod">
        <pc:chgData name="Luke" userId="f605f45a-95bc-4d4e-84b7-47abd69f91a2" providerId="ADAL" clId="{2FBEC1FD-4654-4708-9618-9DF196BC2280}" dt="2024-05-28T23:21:26.627" v="125" actId="478"/>
        <pc:sldMkLst>
          <pc:docMk/>
          <pc:sldMk cId="2157105301" sldId="2123258985"/>
        </pc:sldMkLst>
        <pc:spChg chg="add del mod">
          <ac:chgData name="Luke" userId="f605f45a-95bc-4d4e-84b7-47abd69f91a2" providerId="ADAL" clId="{2FBEC1FD-4654-4708-9618-9DF196BC2280}" dt="2024-05-28T23:21:26.627" v="125" actId="478"/>
          <ac:spMkLst>
            <pc:docMk/>
            <pc:sldMk cId="2157105301" sldId="2123258985"/>
            <ac:spMk id="2" creationId="{83C158F3-EBBA-7824-D822-3A43F8DEB59B}"/>
          </ac:spMkLst>
        </pc:spChg>
        <pc:spChg chg="mod">
          <ac:chgData name="Luke" userId="f605f45a-95bc-4d4e-84b7-47abd69f91a2" providerId="ADAL" clId="{2FBEC1FD-4654-4708-9618-9DF196BC2280}" dt="2024-05-28T23:18:06.485" v="92" actId="20577"/>
          <ac:spMkLst>
            <pc:docMk/>
            <pc:sldMk cId="2157105301" sldId="2123258985"/>
            <ac:spMk id="9" creationId="{9A355ECC-FBFB-EBA8-6F7E-1B5614508F4B}"/>
          </ac:spMkLst>
        </pc:spChg>
      </pc:sldChg>
      <pc:sldChg chg="add del">
        <pc:chgData name="Luke" userId="f605f45a-95bc-4d4e-84b7-47abd69f91a2" providerId="ADAL" clId="{2FBEC1FD-4654-4708-9618-9DF196BC2280}" dt="2024-04-21T18:20:08.067" v="2" actId="2696"/>
        <pc:sldMkLst>
          <pc:docMk/>
          <pc:sldMk cId="998899787" sldId="2123258986"/>
        </pc:sldMkLst>
      </pc:sldChg>
      <pc:sldChg chg="add">
        <pc:chgData name="Luke" userId="f605f45a-95bc-4d4e-84b7-47abd69f91a2" providerId="ADAL" clId="{2FBEC1FD-4654-4708-9618-9DF196BC2280}" dt="2024-04-21T18:20:04.245" v="1" actId="2890"/>
        <pc:sldMkLst>
          <pc:docMk/>
          <pc:sldMk cId="2349680953" sldId="2123258987"/>
        </pc:sldMkLst>
      </pc:sldChg>
      <pc:sldChg chg="modSp mod">
        <pc:chgData name="Luke" userId="f605f45a-95bc-4d4e-84b7-47abd69f91a2" providerId="ADAL" clId="{2FBEC1FD-4654-4708-9618-9DF196BC2280}" dt="2024-05-28T23:39:13.204" v="172" actId="20577"/>
        <pc:sldMkLst>
          <pc:docMk/>
          <pc:sldMk cId="3104587777" sldId="2123258988"/>
        </pc:sldMkLst>
        <pc:spChg chg="mod">
          <ac:chgData name="Luke" userId="f605f45a-95bc-4d4e-84b7-47abd69f91a2" providerId="ADAL" clId="{2FBEC1FD-4654-4708-9618-9DF196BC2280}" dt="2024-05-28T23:39:13.204" v="172" actId="20577"/>
          <ac:spMkLst>
            <pc:docMk/>
            <pc:sldMk cId="3104587777" sldId="2123258988"/>
            <ac:spMk id="18" creationId="{FAC598A4-030F-55B9-30D6-DC47F7169A0D}"/>
          </ac:spMkLst>
        </pc:spChg>
      </pc:sldChg>
      <pc:sldChg chg="addSp modSp del mod">
        <pc:chgData name="Luke" userId="f605f45a-95bc-4d4e-84b7-47abd69f91a2" providerId="ADAL" clId="{2FBEC1FD-4654-4708-9618-9DF196BC2280}" dt="2024-05-29T19:36:56.255" v="189" actId="47"/>
        <pc:sldMkLst>
          <pc:docMk/>
          <pc:sldMk cId="1931912703" sldId="2123258989"/>
        </pc:sldMkLst>
        <pc:spChg chg="add">
          <ac:chgData name="Luke" userId="f605f45a-95bc-4d4e-84b7-47abd69f91a2" providerId="ADAL" clId="{2FBEC1FD-4654-4708-9618-9DF196BC2280}" dt="2024-05-28T23:19:24.803" v="104"/>
          <ac:spMkLst>
            <pc:docMk/>
            <pc:sldMk cId="1931912703" sldId="2123258989"/>
            <ac:spMk id="2" creationId="{CFD8F10B-6576-DDB0-86A8-F70EA89910CD}"/>
          </ac:spMkLst>
        </pc:spChg>
        <pc:spChg chg="add mod">
          <ac:chgData name="Luke" userId="f605f45a-95bc-4d4e-84b7-47abd69f91a2" providerId="ADAL" clId="{2FBEC1FD-4654-4708-9618-9DF196BC2280}" dt="2024-05-28T23:19:29.499" v="106"/>
          <ac:spMkLst>
            <pc:docMk/>
            <pc:sldMk cId="1931912703" sldId="2123258989"/>
            <ac:spMk id="3" creationId="{4F42CF77-190F-FCF5-6B67-2E8F78DBD371}"/>
          </ac:spMkLst>
        </pc:spChg>
        <pc:spChg chg="mod">
          <ac:chgData name="Luke" userId="f605f45a-95bc-4d4e-84b7-47abd69f91a2" providerId="ADAL" clId="{2FBEC1FD-4654-4708-9618-9DF196BC2280}" dt="2024-05-28T23:19:34.742" v="109" actId="6549"/>
          <ac:spMkLst>
            <pc:docMk/>
            <pc:sldMk cId="1931912703" sldId="2123258989"/>
            <ac:spMk id="18" creationId="{FAC598A4-030F-55B9-30D6-DC47F7169A0D}"/>
          </ac:spMkLst>
        </pc:spChg>
        <pc:spChg chg="mod">
          <ac:chgData name="Luke" userId="f605f45a-95bc-4d4e-84b7-47abd69f91a2" providerId="ADAL" clId="{2FBEC1FD-4654-4708-9618-9DF196BC2280}" dt="2024-05-28T23:19:47.513" v="111" actId="20577"/>
          <ac:spMkLst>
            <pc:docMk/>
            <pc:sldMk cId="1931912703" sldId="2123258989"/>
            <ac:spMk id="19" creationId="{4A9D3AEE-E385-D293-9285-6D01C33AAD8A}"/>
          </ac:spMkLst>
        </pc:spChg>
        <pc:picChg chg="mod">
          <ac:chgData name="Luke" userId="f605f45a-95bc-4d4e-84b7-47abd69f91a2" providerId="ADAL" clId="{2FBEC1FD-4654-4708-9618-9DF196BC2280}" dt="2024-05-28T23:19:18.689" v="103" actId="14826"/>
          <ac:picMkLst>
            <pc:docMk/>
            <pc:sldMk cId="1931912703" sldId="2123258989"/>
            <ac:picMk id="2050" creationId="{95A7AE12-B02B-684D-D45A-BAFF57289866}"/>
          </ac:picMkLst>
        </pc:picChg>
      </pc:sldChg>
      <pc:sldChg chg="addSp modSp mod modNotesTx">
        <pc:chgData name="Luke" userId="f605f45a-95bc-4d4e-84b7-47abd69f91a2" providerId="ADAL" clId="{2FBEC1FD-4654-4708-9618-9DF196BC2280}" dt="2024-05-29T20:19:39.097" v="804" actId="1076"/>
        <pc:sldMkLst>
          <pc:docMk/>
          <pc:sldMk cId="2826816845" sldId="2123258990"/>
        </pc:sldMkLst>
        <pc:picChg chg="add mod">
          <ac:chgData name="Luke" userId="f605f45a-95bc-4d4e-84b7-47abd69f91a2" providerId="ADAL" clId="{2FBEC1FD-4654-4708-9618-9DF196BC2280}" dt="2024-05-29T20:16:49.956" v="801"/>
          <ac:picMkLst>
            <pc:docMk/>
            <pc:sldMk cId="2826816845" sldId="2123258990"/>
            <ac:picMk id="4" creationId="{48877B3D-00FC-ED70-3CBF-7B501411F594}"/>
          </ac:picMkLst>
        </pc:picChg>
        <pc:picChg chg="mod">
          <ac:chgData name="Luke" userId="f605f45a-95bc-4d4e-84b7-47abd69f91a2" providerId="ADAL" clId="{2FBEC1FD-4654-4708-9618-9DF196BC2280}" dt="2024-05-29T20:19:39.097" v="804" actId="1076"/>
          <ac:picMkLst>
            <pc:docMk/>
            <pc:sldMk cId="2826816845" sldId="2123258990"/>
            <ac:picMk id="8" creationId="{9E0EAA89-D81A-6908-BA65-102CF589B744}"/>
          </ac:picMkLst>
        </pc:picChg>
      </pc:sldChg>
      <pc:sldChg chg="del">
        <pc:chgData name="Luke" userId="f605f45a-95bc-4d4e-84b7-47abd69f91a2" providerId="ADAL" clId="{2FBEC1FD-4654-4708-9618-9DF196BC2280}" dt="2024-05-28T23:23:18.449" v="161" actId="2696"/>
        <pc:sldMkLst>
          <pc:docMk/>
          <pc:sldMk cId="2406294439" sldId="2123258991"/>
        </pc:sldMkLst>
      </pc:sldChg>
      <pc:sldChg chg="modSp mod modClrScheme chgLayout">
        <pc:chgData name="Luke" userId="f605f45a-95bc-4d4e-84b7-47abd69f91a2" providerId="ADAL" clId="{2FBEC1FD-4654-4708-9618-9DF196BC2280}" dt="2024-05-29T19:37:14.311" v="612"/>
        <pc:sldMkLst>
          <pc:docMk/>
          <pc:sldMk cId="160850906" sldId="2147477306"/>
        </pc:sldMkLst>
        <pc:spChg chg="mod ord">
          <ac:chgData name="Luke" userId="f605f45a-95bc-4d4e-84b7-47abd69f91a2" providerId="ADAL" clId="{2FBEC1FD-4654-4708-9618-9DF196BC2280}" dt="2024-05-29T19:37:14.311" v="612"/>
          <ac:spMkLst>
            <pc:docMk/>
            <pc:sldMk cId="160850906" sldId="2147477306"/>
            <ac:spMk id="5" creationId="{DAF83725-5154-7A0E-463F-DCF6CF8D8932}"/>
          </ac:spMkLst>
        </pc:spChg>
      </pc:sldChg>
      <pc:sldChg chg="modSp mod modClrScheme chgLayout">
        <pc:chgData name="Luke" userId="f605f45a-95bc-4d4e-84b7-47abd69f91a2" providerId="ADAL" clId="{2FBEC1FD-4654-4708-9618-9DF196BC2280}" dt="2024-05-29T19:37:14.310" v="610"/>
        <pc:sldMkLst>
          <pc:docMk/>
          <pc:sldMk cId="4026756929" sldId="2147481315"/>
        </pc:sldMkLst>
        <pc:spChg chg="mod ord">
          <ac:chgData name="Luke" userId="f605f45a-95bc-4d4e-84b7-47abd69f91a2" providerId="ADAL" clId="{2FBEC1FD-4654-4708-9618-9DF196BC2280}" dt="2024-05-29T19:37:14.310" v="610"/>
          <ac:spMkLst>
            <pc:docMk/>
            <pc:sldMk cId="4026756929" sldId="2147481315"/>
            <ac:spMk id="2" creationId="{E0DF6461-361A-6E48-4E18-405738720F9D}"/>
          </ac:spMkLst>
        </pc:spChg>
      </pc:sldChg>
      <pc:sldChg chg="modSp mod modClrScheme chgLayout">
        <pc:chgData name="Luke" userId="f605f45a-95bc-4d4e-84b7-47abd69f91a2" providerId="ADAL" clId="{2FBEC1FD-4654-4708-9618-9DF196BC2280}" dt="2024-05-29T19:37:14.311" v="613"/>
        <pc:sldMkLst>
          <pc:docMk/>
          <pc:sldMk cId="490796121" sldId="2147481799"/>
        </pc:sldMkLst>
        <pc:spChg chg="mod ord">
          <ac:chgData name="Luke" userId="f605f45a-95bc-4d4e-84b7-47abd69f91a2" providerId="ADAL" clId="{2FBEC1FD-4654-4708-9618-9DF196BC2280}" dt="2024-05-29T19:37:14.311" v="613"/>
          <ac:spMkLst>
            <pc:docMk/>
            <pc:sldMk cId="490796121" sldId="2147481799"/>
            <ac:spMk id="14" creationId="{BDCDD63A-B0B8-40FA-A6D2-EB0FFD638E27}"/>
          </ac:spMkLst>
        </pc:spChg>
      </pc:sldChg>
      <pc:sldChg chg="modSp mod modClrScheme chgLayout">
        <pc:chgData name="Luke" userId="f605f45a-95bc-4d4e-84b7-47abd69f91a2" providerId="ADAL" clId="{2FBEC1FD-4654-4708-9618-9DF196BC2280}" dt="2024-05-29T19:37:14.310" v="609"/>
        <pc:sldMkLst>
          <pc:docMk/>
          <pc:sldMk cId="2155243224" sldId="2147481801"/>
        </pc:sldMkLst>
        <pc:spChg chg="mod ord">
          <ac:chgData name="Luke" userId="f605f45a-95bc-4d4e-84b7-47abd69f91a2" providerId="ADAL" clId="{2FBEC1FD-4654-4708-9618-9DF196BC2280}" dt="2024-05-29T19:37:14.310" v="609"/>
          <ac:spMkLst>
            <pc:docMk/>
            <pc:sldMk cId="2155243224" sldId="2147481801"/>
            <ac:spMk id="2" creationId="{92F60564-0ED0-807F-6932-5327B757E4A0}"/>
          </ac:spMkLst>
        </pc:spChg>
      </pc:sldChg>
      <pc:sldChg chg="modSp mod modClrScheme chgLayout">
        <pc:chgData name="Luke" userId="f605f45a-95bc-4d4e-84b7-47abd69f91a2" providerId="ADAL" clId="{2FBEC1FD-4654-4708-9618-9DF196BC2280}" dt="2024-05-29T19:37:14.310" v="611"/>
        <pc:sldMkLst>
          <pc:docMk/>
          <pc:sldMk cId="2287908322" sldId="2147481814"/>
        </pc:sldMkLst>
        <pc:spChg chg="mod ord">
          <ac:chgData name="Luke" userId="f605f45a-95bc-4d4e-84b7-47abd69f91a2" providerId="ADAL" clId="{2FBEC1FD-4654-4708-9618-9DF196BC2280}" dt="2024-05-29T19:37:14.310" v="611"/>
          <ac:spMkLst>
            <pc:docMk/>
            <pc:sldMk cId="2287908322" sldId="2147481814"/>
            <ac:spMk id="25" creationId="{F0F41A4A-E91F-61F4-A462-66F7054C9AF3}"/>
          </ac:spMkLst>
        </pc:spChg>
      </pc:sldChg>
      <pc:sldChg chg="modSp mod modClrScheme chgLayout">
        <pc:chgData name="Luke" userId="f605f45a-95bc-4d4e-84b7-47abd69f91a2" providerId="ADAL" clId="{2FBEC1FD-4654-4708-9618-9DF196BC2280}" dt="2024-05-29T19:37:14.309" v="607"/>
        <pc:sldMkLst>
          <pc:docMk/>
          <pc:sldMk cId="1032642054" sldId="2147481837"/>
        </pc:sldMkLst>
        <pc:spChg chg="mod ord">
          <ac:chgData name="Luke" userId="f605f45a-95bc-4d4e-84b7-47abd69f91a2" providerId="ADAL" clId="{2FBEC1FD-4654-4708-9618-9DF196BC2280}" dt="2024-05-29T19:37:14.309" v="607"/>
          <ac:spMkLst>
            <pc:docMk/>
            <pc:sldMk cId="1032642054" sldId="2147481837"/>
            <ac:spMk id="3" creationId="{EB772C4B-CA95-4E2C-93CA-16D62B0870A0}"/>
          </ac:spMkLst>
        </pc:spChg>
        <pc:spChg chg="mod ord">
          <ac:chgData name="Luke" userId="f605f45a-95bc-4d4e-84b7-47abd69f91a2" providerId="ADAL" clId="{2FBEC1FD-4654-4708-9618-9DF196BC2280}" dt="2024-05-29T19:37:14.309" v="607"/>
          <ac:spMkLst>
            <pc:docMk/>
            <pc:sldMk cId="1032642054" sldId="2147481837"/>
            <ac:spMk id="5" creationId="{F6125024-AC9D-46FE-8F41-CB6D274EF20F}"/>
          </ac:spMkLst>
        </pc:spChg>
      </pc:sldChg>
      <pc:sldChg chg="modSp mod modClrScheme chgLayout">
        <pc:chgData name="Luke" userId="f605f45a-95bc-4d4e-84b7-47abd69f91a2" providerId="ADAL" clId="{2FBEC1FD-4654-4708-9618-9DF196BC2280}" dt="2024-05-29T19:37:14.309" v="608"/>
        <pc:sldMkLst>
          <pc:docMk/>
          <pc:sldMk cId="1679869590" sldId="2147481870"/>
        </pc:sldMkLst>
        <pc:spChg chg="mod ord">
          <ac:chgData name="Luke" userId="f605f45a-95bc-4d4e-84b7-47abd69f91a2" providerId="ADAL" clId="{2FBEC1FD-4654-4708-9618-9DF196BC2280}" dt="2024-05-29T19:37:14.309" v="608"/>
          <ac:spMkLst>
            <pc:docMk/>
            <pc:sldMk cId="1679869590" sldId="2147481870"/>
            <ac:spMk id="4" creationId="{4287A34A-09F3-2682-8828-BC56AF9871FC}"/>
          </ac:spMkLst>
        </pc:spChg>
      </pc:sldChg>
      <pc:sldChg chg="addSp delSp modSp new mod modClrScheme chgLayout modNotesTx">
        <pc:chgData name="Luke" userId="f605f45a-95bc-4d4e-84b7-47abd69f91a2" providerId="ADAL" clId="{2FBEC1FD-4654-4708-9618-9DF196BC2280}" dt="2024-05-29T19:39:08.753" v="631"/>
        <pc:sldMkLst>
          <pc:docMk/>
          <pc:sldMk cId="2436536453" sldId="2147483623"/>
        </pc:sldMkLst>
        <pc:spChg chg="del mod ord">
          <ac:chgData name="Luke" userId="f605f45a-95bc-4d4e-84b7-47abd69f91a2" providerId="ADAL" clId="{2FBEC1FD-4654-4708-9618-9DF196BC2280}" dt="2024-05-29T19:38:27.869" v="627" actId="478"/>
          <ac:spMkLst>
            <pc:docMk/>
            <pc:sldMk cId="2436536453" sldId="2147483623"/>
            <ac:spMk id="2" creationId="{1E139C9B-E0CB-E161-692A-7F3DD43E9047}"/>
          </ac:spMkLst>
        </pc:spChg>
        <pc:spChg chg="del mod ord">
          <ac:chgData name="Luke" userId="f605f45a-95bc-4d4e-84b7-47abd69f91a2" providerId="ADAL" clId="{2FBEC1FD-4654-4708-9618-9DF196BC2280}" dt="2024-05-29T19:38:31.706" v="629" actId="478"/>
          <ac:spMkLst>
            <pc:docMk/>
            <pc:sldMk cId="2436536453" sldId="2147483623"/>
            <ac:spMk id="3" creationId="{B62DC8F1-B0AB-B083-88B4-A87427F64F8B}"/>
          </ac:spMkLst>
        </pc:spChg>
        <pc:picChg chg="add mod">
          <ac:chgData name="Luke" userId="f605f45a-95bc-4d4e-84b7-47abd69f91a2" providerId="ADAL" clId="{2FBEC1FD-4654-4708-9618-9DF196BC2280}" dt="2024-05-29T19:38:34.848" v="630" actId="1076"/>
          <ac:picMkLst>
            <pc:docMk/>
            <pc:sldMk cId="2436536453" sldId="2147483623"/>
            <ac:picMk id="1026" creationId="{F136E818-C630-C54C-9AEC-3F7C6B838AD6}"/>
          </ac:picMkLst>
        </pc:picChg>
      </pc:sldChg>
      <pc:sldChg chg="addSp delSp add del">
        <pc:chgData name="Luke" userId="f605f45a-95bc-4d4e-84b7-47abd69f91a2" providerId="ADAL" clId="{2FBEC1FD-4654-4708-9618-9DF196BC2280}" dt="2024-05-29T19:50:32.260" v="787" actId="2696"/>
        <pc:sldMkLst>
          <pc:docMk/>
          <pc:sldMk cId="1919913243" sldId="2147483624"/>
        </pc:sldMkLst>
        <pc:picChg chg="del">
          <ac:chgData name="Luke" userId="f605f45a-95bc-4d4e-84b7-47abd69f91a2" providerId="ADAL" clId="{2FBEC1FD-4654-4708-9618-9DF196BC2280}" dt="2024-05-29T19:38:15.800" v="624" actId="478"/>
          <ac:picMkLst>
            <pc:docMk/>
            <pc:sldMk cId="1919913243" sldId="2147483624"/>
            <ac:picMk id="1026" creationId="{F136E818-C630-C54C-9AEC-3F7C6B838AD6}"/>
          </ac:picMkLst>
        </pc:picChg>
        <pc:picChg chg="add">
          <ac:chgData name="Luke" userId="f605f45a-95bc-4d4e-84b7-47abd69f91a2" providerId="ADAL" clId="{2FBEC1FD-4654-4708-9618-9DF196BC2280}" dt="2024-05-29T19:38:17.300" v="625"/>
          <ac:picMkLst>
            <pc:docMk/>
            <pc:sldMk cId="1919913243" sldId="2147483624"/>
            <ac:picMk id="2050" creationId="{63B99498-0C67-8F6F-963B-5D16AE974917}"/>
          </ac:picMkLst>
        </pc:picChg>
      </pc:sldChg>
      <pc:sldChg chg="new del modNotesTx">
        <pc:chgData name="Luke" userId="f605f45a-95bc-4d4e-84b7-47abd69f91a2" providerId="ADAL" clId="{2FBEC1FD-4654-4708-9618-9DF196BC2280}" dt="2024-05-29T19:41:46.374" v="642" actId="2696"/>
        <pc:sldMkLst>
          <pc:docMk/>
          <pc:sldMk cId="1909937356" sldId="2147483625"/>
        </pc:sldMkLst>
      </pc:sldChg>
      <pc:sldChg chg="addSp delSp modSp add mod ord delAnim modAnim modNotesTx">
        <pc:chgData name="Luke" userId="f605f45a-95bc-4d4e-84b7-47abd69f91a2" providerId="ADAL" clId="{2FBEC1FD-4654-4708-9618-9DF196BC2280}" dt="2024-05-29T19:50:28.045" v="786" actId="1076"/>
        <pc:sldMkLst>
          <pc:docMk/>
          <pc:sldMk cId="3023886796" sldId="2147483626"/>
        </pc:sldMkLst>
        <pc:spChg chg="del mod">
          <ac:chgData name="Luke" userId="f605f45a-95bc-4d4e-84b7-47abd69f91a2" providerId="ADAL" clId="{2FBEC1FD-4654-4708-9618-9DF196BC2280}" dt="2024-05-29T19:42:12.006" v="672" actId="478"/>
          <ac:spMkLst>
            <pc:docMk/>
            <pc:sldMk cId="3023886796" sldId="2147483626"/>
            <ac:spMk id="2" creationId="{0B550BCE-BFF9-34A0-6556-B5ADB8D5EE2E}"/>
          </ac:spMkLst>
        </pc:spChg>
        <pc:spChg chg="del">
          <ac:chgData name="Luke" userId="f605f45a-95bc-4d4e-84b7-47abd69f91a2" providerId="ADAL" clId="{2FBEC1FD-4654-4708-9618-9DF196BC2280}" dt="2024-05-29T19:42:15.437" v="674" actId="478"/>
          <ac:spMkLst>
            <pc:docMk/>
            <pc:sldMk cId="3023886796" sldId="2147483626"/>
            <ac:spMk id="3" creationId="{25029A59-82DA-D9B4-2CE4-2586CDB7A59E}"/>
          </ac:spMkLst>
        </pc:spChg>
        <pc:spChg chg="del">
          <ac:chgData name="Luke" userId="f605f45a-95bc-4d4e-84b7-47abd69f91a2" providerId="ADAL" clId="{2FBEC1FD-4654-4708-9618-9DF196BC2280}" dt="2024-05-29T19:42:13.906" v="673" actId="478"/>
          <ac:spMkLst>
            <pc:docMk/>
            <pc:sldMk cId="3023886796" sldId="2147483626"/>
            <ac:spMk id="4" creationId="{2002A29A-35A5-D57D-FDE6-9CBFF8085298}"/>
          </ac:spMkLst>
        </pc:spChg>
        <pc:spChg chg="del">
          <ac:chgData name="Luke" userId="f605f45a-95bc-4d4e-84b7-47abd69f91a2" providerId="ADAL" clId="{2FBEC1FD-4654-4708-9618-9DF196BC2280}" dt="2024-05-29T19:42:13.906" v="673" actId="478"/>
          <ac:spMkLst>
            <pc:docMk/>
            <pc:sldMk cId="3023886796" sldId="2147483626"/>
            <ac:spMk id="5" creationId="{34BE0915-6FA1-125C-C9C1-0D7BDE514B4F}"/>
          </ac:spMkLst>
        </pc:spChg>
        <pc:spChg chg="mod">
          <ac:chgData name="Luke" userId="f605f45a-95bc-4d4e-84b7-47abd69f91a2" providerId="ADAL" clId="{2FBEC1FD-4654-4708-9618-9DF196BC2280}" dt="2024-05-29T19:50:28.045" v="786" actId="1076"/>
          <ac:spMkLst>
            <pc:docMk/>
            <pc:sldMk cId="3023886796" sldId="2147483626"/>
            <ac:spMk id="6" creationId="{CEDF7B8C-FD2A-31A2-9FBD-B73FF7CC9F78}"/>
          </ac:spMkLst>
        </pc:spChg>
        <pc:spChg chg="mod">
          <ac:chgData name="Luke" userId="f605f45a-95bc-4d4e-84b7-47abd69f91a2" providerId="ADAL" clId="{2FBEC1FD-4654-4708-9618-9DF196BC2280}" dt="2024-05-29T19:50:28.045" v="786" actId="1076"/>
          <ac:spMkLst>
            <pc:docMk/>
            <pc:sldMk cId="3023886796" sldId="2147483626"/>
            <ac:spMk id="7" creationId="{D21F2729-1E7F-3054-29A4-611AF47CADBC}"/>
          </ac:spMkLst>
        </pc:spChg>
        <pc:spChg chg="del">
          <ac:chgData name="Luke" userId="f605f45a-95bc-4d4e-84b7-47abd69f91a2" providerId="ADAL" clId="{2FBEC1FD-4654-4708-9618-9DF196BC2280}" dt="2024-05-29T19:42:19.046" v="675" actId="478"/>
          <ac:spMkLst>
            <pc:docMk/>
            <pc:sldMk cId="3023886796" sldId="2147483626"/>
            <ac:spMk id="8" creationId="{353F3BD8-7FA7-B59B-C3BE-2905E4E6A0A6}"/>
          </ac:spMkLst>
        </pc:spChg>
        <pc:spChg chg="del">
          <ac:chgData name="Luke" userId="f605f45a-95bc-4d4e-84b7-47abd69f91a2" providerId="ADAL" clId="{2FBEC1FD-4654-4708-9618-9DF196BC2280}" dt="2024-05-29T19:42:13.906" v="673" actId="478"/>
          <ac:spMkLst>
            <pc:docMk/>
            <pc:sldMk cId="3023886796" sldId="2147483626"/>
            <ac:spMk id="9" creationId="{377A19CD-B1C0-98FC-61DE-72C77E627849}"/>
          </ac:spMkLst>
        </pc:spChg>
        <pc:spChg chg="del">
          <ac:chgData name="Luke" userId="f605f45a-95bc-4d4e-84b7-47abd69f91a2" providerId="ADAL" clId="{2FBEC1FD-4654-4708-9618-9DF196BC2280}" dt="2024-05-29T19:42:12.006" v="672" actId="478"/>
          <ac:spMkLst>
            <pc:docMk/>
            <pc:sldMk cId="3023886796" sldId="2147483626"/>
            <ac:spMk id="10" creationId="{26E858DF-E37B-2996-134D-59DFC0944AA8}"/>
          </ac:spMkLst>
        </pc:spChg>
        <pc:spChg chg="del">
          <ac:chgData name="Luke" userId="f605f45a-95bc-4d4e-84b7-47abd69f91a2" providerId="ADAL" clId="{2FBEC1FD-4654-4708-9618-9DF196BC2280}" dt="2024-05-29T19:42:20.911" v="676" actId="478"/>
          <ac:spMkLst>
            <pc:docMk/>
            <pc:sldMk cId="3023886796" sldId="2147483626"/>
            <ac:spMk id="11" creationId="{2A12762F-0983-B507-93AE-8B8BAA6BE8CC}"/>
          </ac:spMkLst>
        </pc:spChg>
        <pc:spChg chg="del">
          <ac:chgData name="Luke" userId="f605f45a-95bc-4d4e-84b7-47abd69f91a2" providerId="ADAL" clId="{2FBEC1FD-4654-4708-9618-9DF196BC2280}" dt="2024-05-29T19:42:13.906" v="673" actId="478"/>
          <ac:spMkLst>
            <pc:docMk/>
            <pc:sldMk cId="3023886796" sldId="2147483626"/>
            <ac:spMk id="12" creationId="{C97D3F5A-A85D-A032-3B7C-943B98326AB6}"/>
          </ac:spMkLst>
        </pc:spChg>
        <pc:spChg chg="del">
          <ac:chgData name="Luke" userId="f605f45a-95bc-4d4e-84b7-47abd69f91a2" providerId="ADAL" clId="{2FBEC1FD-4654-4708-9618-9DF196BC2280}" dt="2024-05-29T19:42:12.006" v="672" actId="478"/>
          <ac:spMkLst>
            <pc:docMk/>
            <pc:sldMk cId="3023886796" sldId="2147483626"/>
            <ac:spMk id="13" creationId="{B4BE2F42-D57B-5730-9B01-19CFA34CF353}"/>
          </ac:spMkLst>
        </pc:spChg>
        <pc:spChg chg="del">
          <ac:chgData name="Luke" userId="f605f45a-95bc-4d4e-84b7-47abd69f91a2" providerId="ADAL" clId="{2FBEC1FD-4654-4708-9618-9DF196BC2280}" dt="2024-05-29T19:42:19.046" v="675" actId="478"/>
          <ac:spMkLst>
            <pc:docMk/>
            <pc:sldMk cId="3023886796" sldId="2147483626"/>
            <ac:spMk id="15" creationId="{FAB0CB2C-71CC-D19A-96B3-22F99DF41CA6}"/>
          </ac:spMkLst>
        </pc:spChg>
        <pc:spChg chg="del">
          <ac:chgData name="Luke" userId="f605f45a-95bc-4d4e-84b7-47abd69f91a2" providerId="ADAL" clId="{2FBEC1FD-4654-4708-9618-9DF196BC2280}" dt="2024-05-29T19:42:20.911" v="676" actId="478"/>
          <ac:spMkLst>
            <pc:docMk/>
            <pc:sldMk cId="3023886796" sldId="2147483626"/>
            <ac:spMk id="17" creationId="{281B6600-CEFD-5975-1748-58178A5CD479}"/>
          </ac:spMkLst>
        </pc:spChg>
        <pc:spChg chg="del">
          <ac:chgData name="Luke" userId="f605f45a-95bc-4d4e-84b7-47abd69f91a2" providerId="ADAL" clId="{2FBEC1FD-4654-4708-9618-9DF196BC2280}" dt="2024-05-29T19:42:12.006" v="672" actId="478"/>
          <ac:spMkLst>
            <pc:docMk/>
            <pc:sldMk cId="3023886796" sldId="2147483626"/>
            <ac:spMk id="18" creationId="{2D52E4AA-B11E-4BE9-97D5-6C9B41AE2D76}"/>
          </ac:spMkLst>
        </pc:spChg>
        <pc:spChg chg="del">
          <ac:chgData name="Luke" userId="f605f45a-95bc-4d4e-84b7-47abd69f91a2" providerId="ADAL" clId="{2FBEC1FD-4654-4708-9618-9DF196BC2280}" dt="2024-05-29T19:42:13.906" v="673" actId="478"/>
          <ac:spMkLst>
            <pc:docMk/>
            <pc:sldMk cId="3023886796" sldId="2147483626"/>
            <ac:spMk id="19" creationId="{F57E6B48-79A4-CDEF-5E05-35FF9F1FAF7C}"/>
          </ac:spMkLst>
        </pc:spChg>
        <pc:spChg chg="mod">
          <ac:chgData name="Luke" userId="f605f45a-95bc-4d4e-84b7-47abd69f91a2" providerId="ADAL" clId="{2FBEC1FD-4654-4708-9618-9DF196BC2280}" dt="2024-05-29T19:50:28.045" v="786" actId="1076"/>
          <ac:spMkLst>
            <pc:docMk/>
            <pc:sldMk cId="3023886796" sldId="2147483626"/>
            <ac:spMk id="20" creationId="{192F14B5-EDD5-EED2-9904-2DB13EC39B6A}"/>
          </ac:spMkLst>
        </pc:spChg>
        <pc:spChg chg="add mod">
          <ac:chgData name="Luke" userId="f605f45a-95bc-4d4e-84b7-47abd69f91a2" providerId="ADAL" clId="{2FBEC1FD-4654-4708-9618-9DF196BC2280}" dt="2024-05-29T19:50:28.045" v="786" actId="1076"/>
          <ac:spMkLst>
            <pc:docMk/>
            <pc:sldMk cId="3023886796" sldId="2147483626"/>
            <ac:spMk id="21" creationId="{3E64FC37-C6AE-A5B0-B4F2-4FE53D6CF9A0}"/>
          </ac:spMkLst>
        </pc:spChg>
        <pc:spChg chg="add mod">
          <ac:chgData name="Luke" userId="f605f45a-95bc-4d4e-84b7-47abd69f91a2" providerId="ADAL" clId="{2FBEC1FD-4654-4708-9618-9DF196BC2280}" dt="2024-05-29T19:50:28.045" v="786" actId="1076"/>
          <ac:spMkLst>
            <pc:docMk/>
            <pc:sldMk cId="3023886796" sldId="2147483626"/>
            <ac:spMk id="22" creationId="{DEE5388A-C533-0B2D-66E1-7C669CD735ED}"/>
          </ac:spMkLst>
        </pc:spChg>
        <pc:spChg chg="del">
          <ac:chgData name="Luke" userId="f605f45a-95bc-4d4e-84b7-47abd69f91a2" providerId="ADAL" clId="{2FBEC1FD-4654-4708-9618-9DF196BC2280}" dt="2024-05-29T19:42:19.046" v="675" actId="478"/>
          <ac:spMkLst>
            <pc:docMk/>
            <pc:sldMk cId="3023886796" sldId="2147483626"/>
            <ac:spMk id="23" creationId="{2728E6F1-D667-B668-E8DF-DF3296BD1E7C}"/>
          </ac:spMkLst>
        </pc:spChg>
        <pc:spChg chg="add mod">
          <ac:chgData name="Luke" userId="f605f45a-95bc-4d4e-84b7-47abd69f91a2" providerId="ADAL" clId="{2FBEC1FD-4654-4708-9618-9DF196BC2280}" dt="2024-05-29T19:50:28.045" v="786" actId="1076"/>
          <ac:spMkLst>
            <pc:docMk/>
            <pc:sldMk cId="3023886796" sldId="2147483626"/>
            <ac:spMk id="24" creationId="{467B7B72-CBD6-EAC5-DA12-A2E85886C6AD}"/>
          </ac:spMkLst>
        </pc:spChg>
        <pc:spChg chg="mod">
          <ac:chgData name="Luke" userId="f605f45a-95bc-4d4e-84b7-47abd69f91a2" providerId="ADAL" clId="{2FBEC1FD-4654-4708-9618-9DF196BC2280}" dt="2024-05-29T19:41:54.300" v="666" actId="20577"/>
          <ac:spMkLst>
            <pc:docMk/>
            <pc:sldMk cId="3023886796" sldId="2147483626"/>
            <ac:spMk id="25" creationId="{F0F41A4A-E91F-61F4-A462-66F7054C9AF3}"/>
          </ac:spMkLst>
        </pc:spChg>
        <pc:spChg chg="add mod">
          <ac:chgData name="Luke" userId="f605f45a-95bc-4d4e-84b7-47abd69f91a2" providerId="ADAL" clId="{2FBEC1FD-4654-4708-9618-9DF196BC2280}" dt="2024-05-29T19:50:28.045" v="786" actId="1076"/>
          <ac:spMkLst>
            <pc:docMk/>
            <pc:sldMk cId="3023886796" sldId="2147483626"/>
            <ac:spMk id="26" creationId="{5FC1A239-CC78-EC09-7953-8F58C1250D55}"/>
          </ac:spMkLst>
        </pc:spChg>
        <pc:picChg chg="del">
          <ac:chgData name="Luke" userId="f605f45a-95bc-4d4e-84b7-47abd69f91a2" providerId="ADAL" clId="{2FBEC1FD-4654-4708-9618-9DF196BC2280}" dt="2024-05-29T19:42:13.906" v="673" actId="478"/>
          <ac:picMkLst>
            <pc:docMk/>
            <pc:sldMk cId="3023886796" sldId="2147483626"/>
            <ac:picMk id="16" creationId="{96153D13-52B1-11EA-B394-3BF71410293F}"/>
          </ac:picMkLst>
        </pc:picChg>
        <pc:picChg chg="add del mod">
          <ac:chgData name="Luke" userId="f605f45a-95bc-4d4e-84b7-47abd69f91a2" providerId="ADAL" clId="{2FBEC1FD-4654-4708-9618-9DF196BC2280}" dt="2024-05-29T19:48:41.739" v="708" actId="478"/>
          <ac:picMkLst>
            <pc:docMk/>
            <pc:sldMk cId="3023886796" sldId="2147483626"/>
            <ac:picMk id="28" creationId="{FD0E5AED-29DF-20BD-41C2-50211F1BB474}"/>
          </ac:picMkLst>
        </pc:picChg>
      </pc:sldChg>
      <pc:sldChg chg="addSp modSp new mod modAnim">
        <pc:chgData name="Luke" userId="f605f45a-95bc-4d4e-84b7-47abd69f91a2" providerId="ADAL" clId="{2FBEC1FD-4654-4708-9618-9DF196BC2280}" dt="2024-05-29T19:51:36.382" v="791" actId="1076"/>
        <pc:sldMkLst>
          <pc:docMk/>
          <pc:sldMk cId="3688427315" sldId="2147483627"/>
        </pc:sldMkLst>
        <pc:picChg chg="add mod">
          <ac:chgData name="Luke" userId="f605f45a-95bc-4d4e-84b7-47abd69f91a2" providerId="ADAL" clId="{2FBEC1FD-4654-4708-9618-9DF196BC2280}" dt="2024-05-29T19:51:36.382" v="791" actId="1076"/>
          <ac:picMkLst>
            <pc:docMk/>
            <pc:sldMk cId="3688427315" sldId="2147483627"/>
            <ac:picMk id="2" creationId="{5CEDA83C-1834-1800-D991-C6748C5F3A31}"/>
          </ac:picMkLst>
        </pc:picChg>
      </pc:sldChg>
      <pc:sldChg chg="new">
        <pc:chgData name="Luke" userId="f605f45a-95bc-4d4e-84b7-47abd69f91a2" providerId="ADAL" clId="{2FBEC1FD-4654-4708-9618-9DF196BC2280}" dt="2024-05-29T19:52:33.898" v="792" actId="680"/>
        <pc:sldMkLst>
          <pc:docMk/>
          <pc:sldMk cId="3493984198" sldId="2147483628"/>
        </pc:sldMkLst>
      </pc:sldChg>
      <pc:sldChg chg="new del">
        <pc:chgData name="Luke" userId="f605f45a-95bc-4d4e-84b7-47abd69f91a2" providerId="ADAL" clId="{2FBEC1FD-4654-4708-9618-9DF196BC2280}" dt="2024-05-29T20:16:14.443" v="794" actId="2696"/>
        <pc:sldMkLst>
          <pc:docMk/>
          <pc:sldMk cId="3738209166" sldId="2147483629"/>
        </pc:sldMkLst>
      </pc:sldChg>
      <pc:sldChg chg="delSp modSp add mod">
        <pc:chgData name="Luke" userId="f605f45a-95bc-4d4e-84b7-47abd69f91a2" providerId="ADAL" clId="{2FBEC1FD-4654-4708-9618-9DF196BC2280}" dt="2024-05-30T00:05:58.967" v="845" actId="20577"/>
        <pc:sldMkLst>
          <pc:docMk/>
          <pc:sldMk cId="4234382635" sldId="2147483629"/>
        </pc:sldMkLst>
        <pc:spChg chg="mod">
          <ac:chgData name="Luke" userId="f605f45a-95bc-4d4e-84b7-47abd69f91a2" providerId="ADAL" clId="{2FBEC1FD-4654-4708-9618-9DF196BC2280}" dt="2024-05-30T00:05:58.967" v="845" actId="20577"/>
          <ac:spMkLst>
            <pc:docMk/>
            <pc:sldMk cId="4234382635" sldId="2147483629"/>
            <ac:spMk id="18" creationId="{FAC598A4-030F-55B9-30D6-DC47F7169A0D}"/>
          </ac:spMkLst>
        </pc:spChg>
        <pc:spChg chg="del mod">
          <ac:chgData name="Luke" userId="f605f45a-95bc-4d4e-84b7-47abd69f91a2" providerId="ADAL" clId="{2FBEC1FD-4654-4708-9618-9DF196BC2280}" dt="2024-05-30T00:05:21.355" v="820" actId="478"/>
          <ac:spMkLst>
            <pc:docMk/>
            <pc:sldMk cId="4234382635" sldId="2147483629"/>
            <ac:spMk id="19" creationId="{4A9D3AEE-E385-D293-9285-6D01C33AAD8A}"/>
          </ac:spMkLst>
        </pc:spChg>
        <pc:picChg chg="mod">
          <ac:chgData name="Luke" userId="f605f45a-95bc-4d4e-84b7-47abd69f91a2" providerId="ADAL" clId="{2FBEC1FD-4654-4708-9618-9DF196BC2280}" dt="2024-05-30T00:05:51.927" v="822" actId="14826"/>
          <ac:picMkLst>
            <pc:docMk/>
            <pc:sldMk cId="4234382635" sldId="2147483629"/>
            <ac:picMk id="25" creationId="{2630D1ED-9736-8123-F32A-BEA0DFD7EF0D}"/>
          </ac:picMkLst>
        </pc:picChg>
      </pc:sldChg>
      <pc:sldMasterChg chg="modSldLayout sldLayoutOrd">
        <pc:chgData name="Luke" userId="f605f45a-95bc-4d4e-84b7-47abd69f91a2" providerId="ADAL" clId="{2FBEC1FD-4654-4708-9618-9DF196BC2280}" dt="2024-05-29T19:37:13.431" v="190"/>
        <pc:sldMasterMkLst>
          <pc:docMk/>
          <pc:sldMasterMk cId="963631770" sldId="2147485551"/>
        </pc:sldMasterMkLst>
        <pc:sldLayoutChg chg="mod ord">
          <pc:chgData name="Luke" userId="f605f45a-95bc-4d4e-84b7-47abd69f91a2" providerId="ADAL" clId="{2FBEC1FD-4654-4708-9618-9DF196BC2280}" dt="2024-05-29T19:37:13.431" v="190"/>
          <pc:sldLayoutMkLst>
            <pc:docMk/>
            <pc:sldMasterMk cId="963631770" sldId="2147485551"/>
            <pc:sldLayoutMk cId="1284793321" sldId="2147485756"/>
          </pc:sldLayoutMkLst>
        </pc:sldLayoutChg>
        <pc:sldLayoutChg chg="modSp mod ord">
          <pc:chgData name="Luke" userId="f605f45a-95bc-4d4e-84b7-47abd69f91a2" providerId="ADAL" clId="{2FBEC1FD-4654-4708-9618-9DF196BC2280}" dt="2024-05-29T19:37:13.431" v="190"/>
          <pc:sldLayoutMkLst>
            <pc:docMk/>
            <pc:sldMasterMk cId="963631770" sldId="2147485551"/>
            <pc:sldLayoutMk cId="1219791365" sldId="2147485757"/>
          </pc:sldLayoutMkLst>
          <pc:spChg chg="mod">
            <ac:chgData name="Luke" userId="f605f45a-95bc-4d4e-84b7-47abd69f91a2" providerId="ADAL" clId="{2FBEC1FD-4654-4708-9618-9DF196BC2280}" dt="2024-05-29T19:37:13.431" v="190"/>
            <ac:spMkLst>
              <pc:docMk/>
              <pc:sldMasterMk cId="963631770" sldId="2147485551"/>
              <pc:sldLayoutMk cId="1219791365" sldId="2147485757"/>
              <ac:spMk id="5"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1219791365" sldId="2147485757"/>
              <ac:spMk id="9" creationId="{00000000-0000-0000-0000-0000000000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070971518" sldId="2147485758"/>
          </pc:sldLayoutMkLst>
          <pc:spChg chg="mod">
            <ac:chgData name="Luke" userId="f605f45a-95bc-4d4e-84b7-47abd69f91a2" providerId="ADAL" clId="{2FBEC1FD-4654-4708-9618-9DF196BC2280}" dt="2024-05-29T19:37:13.431" v="190"/>
            <ac:spMkLst>
              <pc:docMk/>
              <pc:sldMasterMk cId="963631770" sldId="2147485551"/>
              <pc:sldLayoutMk cId="3070971518" sldId="2147485758"/>
              <ac:spMk id="5"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3070971518" sldId="2147485758"/>
              <ac:spMk id="9" creationId="{00000000-0000-0000-0000-0000000000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384149223" sldId="2147485759"/>
          </pc:sldLayoutMkLst>
          <pc:spChg chg="mod">
            <ac:chgData name="Luke" userId="f605f45a-95bc-4d4e-84b7-47abd69f91a2" providerId="ADAL" clId="{2FBEC1FD-4654-4708-9618-9DF196BC2280}" dt="2024-05-29T19:37:13.431" v="190"/>
            <ac:spMkLst>
              <pc:docMk/>
              <pc:sldMasterMk cId="963631770" sldId="2147485551"/>
              <pc:sldLayoutMk cId="3384149223" sldId="2147485759"/>
              <ac:spMk id="2" creationId="{22FCFEFD-88E5-4869-B5C3-1611B0B50E15}"/>
            </ac:spMkLst>
          </pc:spChg>
          <pc:spChg chg="mod">
            <ac:chgData name="Luke" userId="f605f45a-95bc-4d4e-84b7-47abd69f91a2" providerId="ADAL" clId="{2FBEC1FD-4654-4708-9618-9DF196BC2280}" dt="2024-05-29T19:37:13.431" v="190"/>
            <ac:spMkLst>
              <pc:docMk/>
              <pc:sldMasterMk cId="963631770" sldId="2147485551"/>
              <pc:sldLayoutMk cId="3384149223" sldId="2147485759"/>
              <ac:spMk id="4" creationId="{58A212C2-8B30-4835-8711-AA981B6CFBE1}"/>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4264616589" sldId="2147485760"/>
          </pc:sldLayoutMkLst>
          <pc:spChg chg="mod">
            <ac:chgData name="Luke" userId="f605f45a-95bc-4d4e-84b7-47abd69f91a2" providerId="ADAL" clId="{2FBEC1FD-4654-4708-9618-9DF196BC2280}" dt="2024-05-29T19:37:13.431" v="190"/>
            <ac:spMkLst>
              <pc:docMk/>
              <pc:sldMasterMk cId="963631770" sldId="2147485551"/>
              <pc:sldLayoutMk cId="4264616589" sldId="2147485760"/>
              <ac:spMk id="4"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4264616589" sldId="2147485760"/>
              <ac:spMk id="7" creationId="{34B655BA-10A4-4A57-89DB-CFFBE1CA1E33}"/>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386043030" sldId="2147485761"/>
          </pc:sldLayoutMkLst>
          <pc:spChg chg="mod">
            <ac:chgData name="Luke" userId="f605f45a-95bc-4d4e-84b7-47abd69f91a2" providerId="ADAL" clId="{2FBEC1FD-4654-4708-9618-9DF196BC2280}" dt="2024-05-29T19:37:13.431" v="190"/>
            <ac:spMkLst>
              <pc:docMk/>
              <pc:sldMasterMk cId="963631770" sldId="2147485551"/>
              <pc:sldLayoutMk cId="3386043030" sldId="2147485761"/>
              <ac:spMk id="2" creationId="{A1BE2550-DA43-453C-A328-33C740E65403}"/>
            </ac:spMkLst>
          </pc:spChg>
          <pc:spChg chg="mod">
            <ac:chgData name="Luke" userId="f605f45a-95bc-4d4e-84b7-47abd69f91a2" providerId="ADAL" clId="{2FBEC1FD-4654-4708-9618-9DF196BC2280}" dt="2024-05-29T19:37:13.431" v="190"/>
            <ac:spMkLst>
              <pc:docMk/>
              <pc:sldMasterMk cId="963631770" sldId="2147485551"/>
              <pc:sldLayoutMk cId="3386043030" sldId="2147485761"/>
              <ac:spMk id="5" creationId="{14B7A288-CDAC-4184-9F73-137C95F5E643}"/>
            </ac:spMkLst>
          </pc:spChg>
          <pc:spChg chg="mod">
            <ac:chgData name="Luke" userId="f605f45a-95bc-4d4e-84b7-47abd69f91a2" providerId="ADAL" clId="{2FBEC1FD-4654-4708-9618-9DF196BC2280}" dt="2024-05-29T19:37:13.431" v="190"/>
            <ac:spMkLst>
              <pc:docMk/>
              <pc:sldMasterMk cId="963631770" sldId="2147485551"/>
              <pc:sldLayoutMk cId="3386043030" sldId="2147485761"/>
              <ac:spMk id="9" creationId="{CEC22105-78D6-4753-94FA-3DA949361A95}"/>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642820740" sldId="2147485762"/>
          </pc:sldLayoutMkLst>
          <pc:spChg chg="mod">
            <ac:chgData name="Luke" userId="f605f45a-95bc-4d4e-84b7-47abd69f91a2" providerId="ADAL" clId="{2FBEC1FD-4654-4708-9618-9DF196BC2280}" dt="2024-05-29T19:37:13.431" v="190"/>
            <ac:spMkLst>
              <pc:docMk/>
              <pc:sldMasterMk cId="963631770" sldId="2147485551"/>
              <pc:sldLayoutMk cId="2642820740" sldId="2147485762"/>
              <ac:spMk id="2" creationId="{8D876633-3E8D-4CF4-A5D4-D4E9D88A6DE0}"/>
            </ac:spMkLst>
          </pc:spChg>
          <pc:spChg chg="mod">
            <ac:chgData name="Luke" userId="f605f45a-95bc-4d4e-84b7-47abd69f91a2" providerId="ADAL" clId="{2FBEC1FD-4654-4708-9618-9DF196BC2280}" dt="2024-05-29T19:37:13.431" v="190"/>
            <ac:spMkLst>
              <pc:docMk/>
              <pc:sldMasterMk cId="963631770" sldId="2147485551"/>
              <pc:sldLayoutMk cId="2642820740" sldId="2147485762"/>
              <ac:spMk id="4"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2642820740" sldId="2147485762"/>
              <ac:spMk id="6" creationId="{8E9CDCB4-03E1-4763-B83E-A1334BCDB0C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147939153" sldId="2147485763"/>
          </pc:sldLayoutMkLst>
          <pc:spChg chg="mod">
            <ac:chgData name="Luke" userId="f605f45a-95bc-4d4e-84b7-47abd69f91a2" providerId="ADAL" clId="{2FBEC1FD-4654-4708-9618-9DF196BC2280}" dt="2024-05-29T19:37:13.431" v="190"/>
            <ac:spMkLst>
              <pc:docMk/>
              <pc:sldMasterMk cId="963631770" sldId="2147485551"/>
              <pc:sldLayoutMk cId="1147939153" sldId="2147485763"/>
              <ac:spMk id="2" creationId="{8D876633-3E8D-4CF4-A5D4-D4E9D88A6DE0}"/>
            </ac:spMkLst>
          </pc:spChg>
          <pc:spChg chg="mod">
            <ac:chgData name="Luke" userId="f605f45a-95bc-4d4e-84b7-47abd69f91a2" providerId="ADAL" clId="{2FBEC1FD-4654-4708-9618-9DF196BC2280}" dt="2024-05-29T19:37:13.431" v="190"/>
            <ac:spMkLst>
              <pc:docMk/>
              <pc:sldMasterMk cId="963631770" sldId="2147485551"/>
              <pc:sldLayoutMk cId="1147939153" sldId="2147485763"/>
              <ac:spMk id="8" creationId="{98E90344-0294-48E2-AAF0-601BB99500E7}"/>
            </ac:spMkLst>
          </pc:spChg>
          <pc:spChg chg="mod">
            <ac:chgData name="Luke" userId="f605f45a-95bc-4d4e-84b7-47abd69f91a2" providerId="ADAL" clId="{2FBEC1FD-4654-4708-9618-9DF196BC2280}" dt="2024-05-29T19:37:13.431" v="190"/>
            <ac:spMkLst>
              <pc:docMk/>
              <pc:sldMasterMk cId="963631770" sldId="2147485551"/>
              <pc:sldLayoutMk cId="1147939153" sldId="2147485763"/>
              <ac:spMk id="10" creationId="{D1F896FB-325C-4849-B372-8DF0D6C0562C}"/>
            </ac:spMkLst>
          </pc:spChg>
          <pc:spChg chg="mod">
            <ac:chgData name="Luke" userId="f605f45a-95bc-4d4e-84b7-47abd69f91a2" providerId="ADAL" clId="{2FBEC1FD-4654-4708-9618-9DF196BC2280}" dt="2024-05-29T19:37:13.431" v="190"/>
            <ac:spMkLst>
              <pc:docMk/>
              <pc:sldMasterMk cId="963631770" sldId="2147485551"/>
              <pc:sldLayoutMk cId="1147939153" sldId="2147485763"/>
              <ac:spMk id="12" creationId="{DD525736-DEE8-4391-8135-23DE0640053A}"/>
            </ac:spMkLst>
          </pc:spChg>
          <pc:spChg chg="mod">
            <ac:chgData name="Luke" userId="f605f45a-95bc-4d4e-84b7-47abd69f91a2" providerId="ADAL" clId="{2FBEC1FD-4654-4708-9618-9DF196BC2280}" dt="2024-05-29T19:37:13.431" v="190"/>
            <ac:spMkLst>
              <pc:docMk/>
              <pc:sldMasterMk cId="963631770" sldId="2147485551"/>
              <pc:sldLayoutMk cId="1147939153" sldId="2147485763"/>
              <ac:spMk id="13" creationId="{B4F729D4-B1F1-45F2-A06A-40234B19C883}"/>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014902826" sldId="2147485764"/>
          </pc:sldLayoutMkLst>
          <pc:spChg chg="mod">
            <ac:chgData name="Luke" userId="f605f45a-95bc-4d4e-84b7-47abd69f91a2" providerId="ADAL" clId="{2FBEC1FD-4654-4708-9618-9DF196BC2280}" dt="2024-05-29T19:37:13.431" v="190"/>
            <ac:spMkLst>
              <pc:docMk/>
              <pc:sldMasterMk cId="963631770" sldId="2147485551"/>
              <pc:sldLayoutMk cId="2014902826" sldId="2147485764"/>
              <ac:spMk id="2" creationId="{8D876633-3E8D-4CF4-A5D4-D4E9D88A6DE0}"/>
            </ac:spMkLst>
          </pc:spChg>
          <pc:spChg chg="mod">
            <ac:chgData name="Luke" userId="f605f45a-95bc-4d4e-84b7-47abd69f91a2" providerId="ADAL" clId="{2FBEC1FD-4654-4708-9618-9DF196BC2280}" dt="2024-05-29T19:37:13.431" v="190"/>
            <ac:spMkLst>
              <pc:docMk/>
              <pc:sldMasterMk cId="963631770" sldId="2147485551"/>
              <pc:sldLayoutMk cId="2014902826" sldId="2147485764"/>
              <ac:spMk id="15" creationId="{BFEF95FA-F121-4653-B60A-0D068C345462}"/>
            </ac:spMkLst>
          </pc:spChg>
          <pc:spChg chg="mod">
            <ac:chgData name="Luke" userId="f605f45a-95bc-4d4e-84b7-47abd69f91a2" providerId="ADAL" clId="{2FBEC1FD-4654-4708-9618-9DF196BC2280}" dt="2024-05-29T19:37:13.431" v="190"/>
            <ac:spMkLst>
              <pc:docMk/>
              <pc:sldMasterMk cId="963631770" sldId="2147485551"/>
              <pc:sldLayoutMk cId="2014902826" sldId="2147485764"/>
              <ac:spMk id="17" creationId="{47F8EAA9-0E64-4589-A234-BC31685BE7D3}"/>
            </ac:spMkLst>
          </pc:spChg>
          <pc:spChg chg="mod">
            <ac:chgData name="Luke" userId="f605f45a-95bc-4d4e-84b7-47abd69f91a2" providerId="ADAL" clId="{2FBEC1FD-4654-4708-9618-9DF196BC2280}" dt="2024-05-29T19:37:13.431" v="190"/>
            <ac:spMkLst>
              <pc:docMk/>
              <pc:sldMasterMk cId="963631770" sldId="2147485551"/>
              <pc:sldLayoutMk cId="2014902826" sldId="2147485764"/>
              <ac:spMk id="18" creationId="{C2759870-0BEA-44DC-A414-1C70D04E35CC}"/>
            </ac:spMkLst>
          </pc:spChg>
          <pc:spChg chg="mod">
            <ac:chgData name="Luke" userId="f605f45a-95bc-4d4e-84b7-47abd69f91a2" providerId="ADAL" clId="{2FBEC1FD-4654-4708-9618-9DF196BC2280}" dt="2024-05-29T19:37:13.431" v="190"/>
            <ac:spMkLst>
              <pc:docMk/>
              <pc:sldMasterMk cId="963631770" sldId="2147485551"/>
              <pc:sldLayoutMk cId="2014902826" sldId="2147485764"/>
              <ac:spMk id="19" creationId="{C327262A-D327-4189-AD22-BAD67CF4AB79}"/>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520440515" sldId="2147485765"/>
          </pc:sldLayoutMkLst>
          <pc:spChg chg="mod">
            <ac:chgData name="Luke" userId="f605f45a-95bc-4d4e-84b7-47abd69f91a2" providerId="ADAL" clId="{2FBEC1FD-4654-4708-9618-9DF196BC2280}" dt="2024-05-29T19:37:13.431" v="190"/>
            <ac:spMkLst>
              <pc:docMk/>
              <pc:sldMasterMk cId="963631770" sldId="2147485551"/>
              <pc:sldLayoutMk cId="520440515" sldId="2147485765"/>
              <ac:spMk id="3" creationId="{F260F77E-464D-46F7-A8F8-6F281DAB0C7A}"/>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19" creationId="{CB20F198-3776-433D-85A8-C2B6AC6235FF}"/>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20" creationId="{97BC59AA-6CF8-4091-8008-21AA9AD8E8B5}"/>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21" creationId="{BECED387-BA3E-49B2-8F1E-0E371E09E0A4}"/>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22" creationId="{6B26A1CD-81F9-4C2F-896F-E69757C6658C}"/>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23" creationId="{79263A4B-A9A8-4CE5-96A8-6F6EC365E512}"/>
            </ac:spMkLst>
          </pc:spChg>
          <pc:spChg chg="mod">
            <ac:chgData name="Luke" userId="f605f45a-95bc-4d4e-84b7-47abd69f91a2" providerId="ADAL" clId="{2FBEC1FD-4654-4708-9618-9DF196BC2280}" dt="2024-05-29T19:37:13.431" v="190"/>
            <ac:spMkLst>
              <pc:docMk/>
              <pc:sldMasterMk cId="963631770" sldId="2147485551"/>
              <pc:sldLayoutMk cId="520440515" sldId="2147485765"/>
              <ac:spMk id="24" creationId="{2205743D-F71A-4647-9BE4-2900BDA2582B}"/>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792566595" sldId="2147485766"/>
          </pc:sldLayoutMkLst>
          <pc:spChg chg="mod">
            <ac:chgData name="Luke" userId="f605f45a-95bc-4d4e-84b7-47abd69f91a2" providerId="ADAL" clId="{2FBEC1FD-4654-4708-9618-9DF196BC2280}" dt="2024-05-29T19:37:13.431" v="190"/>
            <ac:spMkLst>
              <pc:docMk/>
              <pc:sldMasterMk cId="963631770" sldId="2147485551"/>
              <pc:sldLayoutMk cId="1792566595" sldId="2147485766"/>
              <ac:spMk id="3" creationId="{87A434B7-D4B9-4D45-A31C-F0CC4D227945}"/>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2" creationId="{92783506-927E-48F7-8EFC-36257F3E2812}"/>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3" creationId="{FB6093D3-3EDF-4A80-8450-C5EBB1990775}"/>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4" creationId="{438D2C80-6884-451D-8D7D-B69022CCC5C4}"/>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5" creationId="{7614A884-0AD6-4A85-A432-2B13E7464DA9}"/>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6" creationId="{7D8FFDED-9FE5-4D94-8EB0-7D645C10FBFF}"/>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7" creationId="{D429D954-9297-44FA-B7BD-56586012419C}"/>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8" creationId="{04D43B0D-50F8-4F63-AFA3-34A46F42E816}"/>
            </ac:spMkLst>
          </pc:spChg>
          <pc:spChg chg="mod">
            <ac:chgData name="Luke" userId="f605f45a-95bc-4d4e-84b7-47abd69f91a2" providerId="ADAL" clId="{2FBEC1FD-4654-4708-9618-9DF196BC2280}" dt="2024-05-29T19:37:13.431" v="190"/>
            <ac:spMkLst>
              <pc:docMk/>
              <pc:sldMasterMk cId="963631770" sldId="2147485551"/>
              <pc:sldLayoutMk cId="1792566595" sldId="2147485766"/>
              <ac:spMk id="29" creationId="{804CEFDA-6A6F-42D3-B65C-4BE1054C905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364864217" sldId="2147485767"/>
          </pc:sldLayoutMkLst>
          <pc:spChg chg="mod">
            <ac:chgData name="Luke" userId="f605f45a-95bc-4d4e-84b7-47abd69f91a2" providerId="ADAL" clId="{2FBEC1FD-4654-4708-9618-9DF196BC2280}" dt="2024-05-29T19:37:13.431" v="190"/>
            <ac:spMkLst>
              <pc:docMk/>
              <pc:sldMasterMk cId="963631770" sldId="2147485551"/>
              <pc:sldLayoutMk cId="1364864217" sldId="2147485767"/>
              <ac:spMk id="3" creationId="{87A434B7-D4B9-4D45-A31C-F0CC4D227945}"/>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11" creationId="{540485AC-5036-400C-92C3-D3E9EC0252BC}"/>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12" creationId="{F90290A2-7689-4DF5-971A-36C2D9173411}"/>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2" creationId="{92783506-927E-48F7-8EFC-36257F3E2812}"/>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3" creationId="{FB6093D3-3EDF-4A80-8450-C5EBB1990775}"/>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4" creationId="{438D2C80-6884-451D-8D7D-B69022CCC5C4}"/>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5" creationId="{7614A884-0AD6-4A85-A432-2B13E7464DA9}"/>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6" creationId="{7D8FFDED-9FE5-4D94-8EB0-7D645C10FBFF}"/>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7" creationId="{D429D954-9297-44FA-B7BD-56586012419C}"/>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8" creationId="{04D43B0D-50F8-4F63-AFA3-34A46F42E816}"/>
            </ac:spMkLst>
          </pc:spChg>
          <pc:spChg chg="mod">
            <ac:chgData name="Luke" userId="f605f45a-95bc-4d4e-84b7-47abd69f91a2" providerId="ADAL" clId="{2FBEC1FD-4654-4708-9618-9DF196BC2280}" dt="2024-05-29T19:37:13.431" v="190"/>
            <ac:spMkLst>
              <pc:docMk/>
              <pc:sldMasterMk cId="963631770" sldId="2147485551"/>
              <pc:sldLayoutMk cId="1364864217" sldId="2147485767"/>
              <ac:spMk id="29" creationId="{804CEFDA-6A6F-42D3-B65C-4BE1054C905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295922018" sldId="2147485768"/>
          </pc:sldLayoutMkLst>
          <pc:spChg chg="mod">
            <ac:chgData name="Luke" userId="f605f45a-95bc-4d4e-84b7-47abd69f91a2" providerId="ADAL" clId="{2FBEC1FD-4654-4708-9618-9DF196BC2280}" dt="2024-05-29T19:37:13.431" v="190"/>
            <ac:spMkLst>
              <pc:docMk/>
              <pc:sldMasterMk cId="963631770" sldId="2147485551"/>
              <pc:sldLayoutMk cId="3295922018" sldId="2147485768"/>
              <ac:spMk id="2" creationId="{D0AAD849-7CFE-4AF7-A7C5-6BBD50C88C1A}"/>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630936537" sldId="2147485769"/>
          </pc:sldLayoutMkLst>
          <pc:spChg chg="mod">
            <ac:chgData name="Luke" userId="f605f45a-95bc-4d4e-84b7-47abd69f91a2" providerId="ADAL" clId="{2FBEC1FD-4654-4708-9618-9DF196BC2280}" dt="2024-05-29T19:37:13.431" v="190"/>
            <ac:spMkLst>
              <pc:docMk/>
              <pc:sldMasterMk cId="963631770" sldId="2147485551"/>
              <pc:sldLayoutMk cId="1630936537" sldId="2147485769"/>
              <ac:spMk id="2" creationId="{D0AAD849-7CFE-4AF7-A7C5-6BBD50C88C1A}"/>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731223496" sldId="2147485770"/>
          </pc:sldLayoutMkLst>
          <pc:spChg chg="mod">
            <ac:chgData name="Luke" userId="f605f45a-95bc-4d4e-84b7-47abd69f91a2" providerId="ADAL" clId="{2FBEC1FD-4654-4708-9618-9DF196BC2280}" dt="2024-05-29T19:37:13.431" v="190"/>
            <ac:spMkLst>
              <pc:docMk/>
              <pc:sldMasterMk cId="963631770" sldId="2147485551"/>
              <pc:sldLayoutMk cId="3731223496" sldId="2147485770"/>
              <ac:spMk id="2" creationId="{4B2500C4-B436-4E3A-8A91-A02448A774DB}"/>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517723168" sldId="2147485771"/>
          </pc:sldLayoutMkLst>
          <pc:spChg chg="mod">
            <ac:chgData name="Luke" userId="f605f45a-95bc-4d4e-84b7-47abd69f91a2" providerId="ADAL" clId="{2FBEC1FD-4654-4708-9618-9DF196BC2280}" dt="2024-05-29T19:37:13.431" v="190"/>
            <ac:spMkLst>
              <pc:docMk/>
              <pc:sldMasterMk cId="963631770" sldId="2147485551"/>
              <pc:sldLayoutMk cId="2517723168" sldId="2147485771"/>
              <ac:spMk id="3" creationId="{935C9167-B5C7-4834-AC78-240C8C3EF11E}"/>
            </ac:spMkLst>
          </pc:spChg>
          <pc:spChg chg="mod">
            <ac:chgData name="Luke" userId="f605f45a-95bc-4d4e-84b7-47abd69f91a2" providerId="ADAL" clId="{2FBEC1FD-4654-4708-9618-9DF196BC2280}" dt="2024-05-29T19:37:13.431" v="190"/>
            <ac:spMkLst>
              <pc:docMk/>
              <pc:sldMasterMk cId="963631770" sldId="2147485551"/>
              <pc:sldLayoutMk cId="2517723168" sldId="2147485771"/>
              <ac:spMk id="4" creationId="{0E780C89-4FC1-4FE7-AFCA-1C41A1B0944C}"/>
            </ac:spMkLst>
          </pc:spChg>
          <pc:spChg chg="mod">
            <ac:chgData name="Luke" userId="f605f45a-95bc-4d4e-84b7-47abd69f91a2" providerId="ADAL" clId="{2FBEC1FD-4654-4708-9618-9DF196BC2280}" dt="2024-05-29T19:37:13.431" v="190"/>
            <ac:spMkLst>
              <pc:docMk/>
              <pc:sldMasterMk cId="963631770" sldId="2147485551"/>
              <pc:sldLayoutMk cId="2517723168" sldId="2147485771"/>
              <ac:spMk id="5" creationId="{2E18FD0C-FA99-4937-92CD-5CF7F279CD8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642262945" sldId="2147485772"/>
          </pc:sldLayoutMkLst>
          <pc:spChg chg="mod">
            <ac:chgData name="Luke" userId="f605f45a-95bc-4d4e-84b7-47abd69f91a2" providerId="ADAL" clId="{2FBEC1FD-4654-4708-9618-9DF196BC2280}" dt="2024-05-29T19:37:13.431" v="190"/>
            <ac:spMkLst>
              <pc:docMk/>
              <pc:sldMasterMk cId="963631770" sldId="2147485551"/>
              <pc:sldLayoutMk cId="2642262945" sldId="2147485772"/>
              <ac:spMk id="3" creationId="{9B92DE97-5F35-4963-AC7A-96FEB98062FF}"/>
            </ac:spMkLst>
          </pc:spChg>
          <pc:spChg chg="mod">
            <ac:chgData name="Luke" userId="f605f45a-95bc-4d4e-84b7-47abd69f91a2" providerId="ADAL" clId="{2FBEC1FD-4654-4708-9618-9DF196BC2280}" dt="2024-05-29T19:37:13.431" v="190"/>
            <ac:spMkLst>
              <pc:docMk/>
              <pc:sldMasterMk cId="963631770" sldId="2147485551"/>
              <pc:sldLayoutMk cId="2642262945" sldId="2147485772"/>
              <ac:spMk id="4" creationId="{FEB5B31F-7AD9-4BC6-8D61-62AD8011666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652648237" sldId="2147485773"/>
          </pc:sldLayoutMkLst>
          <pc:spChg chg="mod">
            <ac:chgData name="Luke" userId="f605f45a-95bc-4d4e-84b7-47abd69f91a2" providerId="ADAL" clId="{2FBEC1FD-4654-4708-9618-9DF196BC2280}" dt="2024-05-29T19:37:13.431" v="190"/>
            <ac:spMkLst>
              <pc:docMk/>
              <pc:sldMasterMk cId="963631770" sldId="2147485551"/>
              <pc:sldLayoutMk cId="1652648237" sldId="2147485773"/>
              <ac:spMk id="3" creationId="{84E2C6C6-B442-4DE7-9C6C-405B9005314D}"/>
            </ac:spMkLst>
          </pc:spChg>
          <pc:spChg chg="mod">
            <ac:chgData name="Luke" userId="f605f45a-95bc-4d4e-84b7-47abd69f91a2" providerId="ADAL" clId="{2FBEC1FD-4654-4708-9618-9DF196BC2280}" dt="2024-05-29T19:37:13.431" v="190"/>
            <ac:spMkLst>
              <pc:docMk/>
              <pc:sldMasterMk cId="963631770" sldId="2147485551"/>
              <pc:sldLayoutMk cId="1652648237" sldId="2147485773"/>
              <ac:spMk id="4" creationId="{3EBEAA94-C151-43DE-8A5A-09E8A930427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343531980" sldId="2147485774"/>
          </pc:sldLayoutMkLst>
          <pc:spChg chg="mod">
            <ac:chgData name="Luke" userId="f605f45a-95bc-4d4e-84b7-47abd69f91a2" providerId="ADAL" clId="{2FBEC1FD-4654-4708-9618-9DF196BC2280}" dt="2024-05-29T19:37:13.431" v="190"/>
            <ac:spMkLst>
              <pc:docMk/>
              <pc:sldMasterMk cId="963631770" sldId="2147485551"/>
              <pc:sldLayoutMk cId="1343531980" sldId="2147485774"/>
              <ac:spMk id="3" creationId="{E033AC47-6988-4AF2-AB7A-F400B9B8392F}"/>
            </ac:spMkLst>
          </pc:spChg>
          <pc:spChg chg="mod">
            <ac:chgData name="Luke" userId="f605f45a-95bc-4d4e-84b7-47abd69f91a2" providerId="ADAL" clId="{2FBEC1FD-4654-4708-9618-9DF196BC2280}" dt="2024-05-29T19:37:13.431" v="190"/>
            <ac:spMkLst>
              <pc:docMk/>
              <pc:sldMasterMk cId="963631770" sldId="2147485551"/>
              <pc:sldLayoutMk cId="1343531980" sldId="2147485774"/>
              <ac:spMk id="8" creationId="{FA608AEF-BE66-4029-BA63-DA15E89C3291}"/>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765256976" sldId="2147485775"/>
          </pc:sldLayoutMkLst>
          <pc:spChg chg="mod">
            <ac:chgData name="Luke" userId="f605f45a-95bc-4d4e-84b7-47abd69f91a2" providerId="ADAL" clId="{2FBEC1FD-4654-4708-9618-9DF196BC2280}" dt="2024-05-29T19:37:13.431" v="190"/>
            <ac:spMkLst>
              <pc:docMk/>
              <pc:sldMasterMk cId="963631770" sldId="2147485551"/>
              <pc:sldLayoutMk cId="3765256976" sldId="2147485775"/>
              <ac:spMk id="3" creationId="{E033AC47-6988-4AF2-AB7A-F400B9B8392F}"/>
            </ac:spMkLst>
          </pc:spChg>
          <pc:spChg chg="mod">
            <ac:chgData name="Luke" userId="f605f45a-95bc-4d4e-84b7-47abd69f91a2" providerId="ADAL" clId="{2FBEC1FD-4654-4708-9618-9DF196BC2280}" dt="2024-05-29T19:37:13.431" v="190"/>
            <ac:spMkLst>
              <pc:docMk/>
              <pc:sldMasterMk cId="963631770" sldId="2147485551"/>
              <pc:sldLayoutMk cId="3765256976" sldId="2147485775"/>
              <ac:spMk id="8" creationId="{FA608AEF-BE66-4029-BA63-DA15E89C3291}"/>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730844171" sldId="2147485776"/>
          </pc:sldLayoutMkLst>
          <pc:spChg chg="mod">
            <ac:chgData name="Luke" userId="f605f45a-95bc-4d4e-84b7-47abd69f91a2" providerId="ADAL" clId="{2FBEC1FD-4654-4708-9618-9DF196BC2280}" dt="2024-05-29T19:37:13.431" v="190"/>
            <ac:spMkLst>
              <pc:docMk/>
              <pc:sldMasterMk cId="963631770" sldId="2147485551"/>
              <pc:sldLayoutMk cId="1730844171" sldId="2147485776"/>
              <ac:spMk id="3" creationId="{E033AC47-6988-4AF2-AB7A-F400B9B8392F}"/>
            </ac:spMkLst>
          </pc:spChg>
          <pc:spChg chg="mod">
            <ac:chgData name="Luke" userId="f605f45a-95bc-4d4e-84b7-47abd69f91a2" providerId="ADAL" clId="{2FBEC1FD-4654-4708-9618-9DF196BC2280}" dt="2024-05-29T19:37:13.431" v="190"/>
            <ac:spMkLst>
              <pc:docMk/>
              <pc:sldMasterMk cId="963631770" sldId="2147485551"/>
              <pc:sldLayoutMk cId="1730844171" sldId="2147485776"/>
              <ac:spMk id="8" creationId="{FA608AEF-BE66-4029-BA63-DA15E89C3291}"/>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679576568" sldId="2147485777"/>
          </pc:sldLayoutMkLst>
          <pc:spChg chg="mod">
            <ac:chgData name="Luke" userId="f605f45a-95bc-4d4e-84b7-47abd69f91a2" providerId="ADAL" clId="{2FBEC1FD-4654-4708-9618-9DF196BC2280}" dt="2024-05-29T19:37:13.431" v="190"/>
            <ac:spMkLst>
              <pc:docMk/>
              <pc:sldMasterMk cId="963631770" sldId="2147485551"/>
              <pc:sldLayoutMk cId="3679576568" sldId="2147485777"/>
              <ac:spMk id="2" creationId="{38E01E45-D858-46CB-8C37-2ADA7A8B4F38}"/>
            </ac:spMkLst>
          </pc:spChg>
          <pc:spChg chg="mod">
            <ac:chgData name="Luke" userId="f605f45a-95bc-4d4e-84b7-47abd69f91a2" providerId="ADAL" clId="{2FBEC1FD-4654-4708-9618-9DF196BC2280}" dt="2024-05-29T19:37:13.431" v="190"/>
            <ac:spMkLst>
              <pc:docMk/>
              <pc:sldMasterMk cId="963631770" sldId="2147485551"/>
              <pc:sldLayoutMk cId="3679576568" sldId="2147485777"/>
              <ac:spMk id="4" creationId="{FEB5B31F-7AD9-4BC6-8D61-62AD8011666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014317633" sldId="2147485778"/>
          </pc:sldLayoutMkLst>
          <pc:spChg chg="mod">
            <ac:chgData name="Luke" userId="f605f45a-95bc-4d4e-84b7-47abd69f91a2" providerId="ADAL" clId="{2FBEC1FD-4654-4708-9618-9DF196BC2280}" dt="2024-05-29T19:37:13.431" v="190"/>
            <ac:spMkLst>
              <pc:docMk/>
              <pc:sldMasterMk cId="963631770" sldId="2147485551"/>
              <pc:sldLayoutMk cId="3014317633" sldId="2147485778"/>
              <ac:spMk id="2" creationId="{045563AC-3A0B-4839-A9DC-F00E8E5411A6}"/>
            </ac:spMkLst>
          </pc:spChg>
          <pc:spChg chg="mod">
            <ac:chgData name="Luke" userId="f605f45a-95bc-4d4e-84b7-47abd69f91a2" providerId="ADAL" clId="{2FBEC1FD-4654-4708-9618-9DF196BC2280}" dt="2024-05-29T19:37:13.431" v="190"/>
            <ac:spMkLst>
              <pc:docMk/>
              <pc:sldMasterMk cId="963631770" sldId="2147485551"/>
              <pc:sldLayoutMk cId="3014317633" sldId="2147485778"/>
              <ac:spMk id="4" creationId="{FEB5B31F-7AD9-4BC6-8D61-62AD8011666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927545422" sldId="2147485779"/>
          </pc:sldLayoutMkLst>
          <pc:spChg chg="mod">
            <ac:chgData name="Luke" userId="f605f45a-95bc-4d4e-84b7-47abd69f91a2" providerId="ADAL" clId="{2FBEC1FD-4654-4708-9618-9DF196BC2280}" dt="2024-05-29T19:37:13.431" v="190"/>
            <ac:spMkLst>
              <pc:docMk/>
              <pc:sldMasterMk cId="963631770" sldId="2147485551"/>
              <pc:sldLayoutMk cId="927545422" sldId="2147485779"/>
              <ac:spMk id="3" creationId="{027DCA08-1117-4B11-AEFD-AAB2B33543F9}"/>
            </ac:spMkLst>
          </pc:spChg>
          <pc:spChg chg="mod">
            <ac:chgData name="Luke" userId="f605f45a-95bc-4d4e-84b7-47abd69f91a2" providerId="ADAL" clId="{2FBEC1FD-4654-4708-9618-9DF196BC2280}" dt="2024-05-29T19:37:13.431" v="190"/>
            <ac:spMkLst>
              <pc:docMk/>
              <pc:sldMasterMk cId="963631770" sldId="2147485551"/>
              <pc:sldLayoutMk cId="927545422" sldId="2147485779"/>
              <ac:spMk id="4" creationId="{AE833B58-0629-4A46-8711-902C16A99314}"/>
            </ac:spMkLst>
          </pc:spChg>
          <pc:spChg chg="mod">
            <ac:chgData name="Luke" userId="f605f45a-95bc-4d4e-84b7-47abd69f91a2" providerId="ADAL" clId="{2FBEC1FD-4654-4708-9618-9DF196BC2280}" dt="2024-05-29T19:37:13.431" v="190"/>
            <ac:spMkLst>
              <pc:docMk/>
              <pc:sldMasterMk cId="963631770" sldId="2147485551"/>
              <pc:sldLayoutMk cId="927545422" sldId="2147485779"/>
              <ac:spMk id="9" creationId="{1231301F-62BD-4CF6-8990-CDF00AFC8CCF}"/>
            </ac:spMkLst>
          </pc:spChg>
          <pc:spChg chg="mod">
            <ac:chgData name="Luke" userId="f605f45a-95bc-4d4e-84b7-47abd69f91a2" providerId="ADAL" clId="{2FBEC1FD-4654-4708-9618-9DF196BC2280}" dt="2024-05-29T19:37:13.431" v="190"/>
            <ac:spMkLst>
              <pc:docMk/>
              <pc:sldMasterMk cId="963631770" sldId="2147485551"/>
              <pc:sldLayoutMk cId="927545422" sldId="2147485779"/>
              <ac:spMk id="11" creationId="{7223C820-5673-4288-A9D6-185A95066B1E}"/>
            </ac:spMkLst>
          </pc:spChg>
          <pc:spChg chg="mod">
            <ac:chgData name="Luke" userId="f605f45a-95bc-4d4e-84b7-47abd69f91a2" providerId="ADAL" clId="{2FBEC1FD-4654-4708-9618-9DF196BC2280}" dt="2024-05-29T19:37:13.431" v="190"/>
            <ac:spMkLst>
              <pc:docMk/>
              <pc:sldMasterMk cId="963631770" sldId="2147485551"/>
              <pc:sldLayoutMk cId="927545422" sldId="2147485779"/>
              <ac:spMk id="13" creationId="{05B401B2-8D93-427E-90A4-52337B3965E8}"/>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53393662" sldId="2147485780"/>
          </pc:sldLayoutMkLst>
          <pc:spChg chg="mod">
            <ac:chgData name="Luke" userId="f605f45a-95bc-4d4e-84b7-47abd69f91a2" providerId="ADAL" clId="{2FBEC1FD-4654-4708-9618-9DF196BC2280}" dt="2024-05-29T19:37:13.431" v="190"/>
            <ac:spMkLst>
              <pc:docMk/>
              <pc:sldMasterMk cId="963631770" sldId="2147485551"/>
              <pc:sldLayoutMk cId="353393662" sldId="2147485780"/>
              <ac:spMk id="3" creationId="{F260F77E-464D-46F7-A8F8-6F281DAB0C7A}"/>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4" creationId="{AE833B58-0629-4A46-8711-902C16A99314}"/>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9" creationId="{1231301F-62BD-4CF6-8990-CDF00AFC8CCF}"/>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10" creationId="{7E401A97-B3D4-43E4-9B09-8AD4B6B26068}"/>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11" creationId="{7223C820-5673-4288-A9D6-185A95066B1E}"/>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12" creationId="{7E8A9C08-F392-459F-B90B-EDBF4A830C55}"/>
            </ac:spMkLst>
          </pc:spChg>
          <pc:spChg chg="mod">
            <ac:chgData name="Luke" userId="f605f45a-95bc-4d4e-84b7-47abd69f91a2" providerId="ADAL" clId="{2FBEC1FD-4654-4708-9618-9DF196BC2280}" dt="2024-05-29T19:37:13.431" v="190"/>
            <ac:spMkLst>
              <pc:docMk/>
              <pc:sldMasterMk cId="963631770" sldId="2147485551"/>
              <pc:sldLayoutMk cId="353393662" sldId="2147485780"/>
              <ac:spMk id="13" creationId="{05B401B2-8D93-427E-90A4-52337B3965E8}"/>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159409043" sldId="2147485781"/>
          </pc:sldLayoutMkLst>
          <pc:spChg chg="mod">
            <ac:chgData name="Luke" userId="f605f45a-95bc-4d4e-84b7-47abd69f91a2" providerId="ADAL" clId="{2FBEC1FD-4654-4708-9618-9DF196BC2280}" dt="2024-05-29T19:37:13.431" v="190"/>
            <ac:spMkLst>
              <pc:docMk/>
              <pc:sldMasterMk cId="963631770" sldId="2147485551"/>
              <pc:sldLayoutMk cId="1159409043" sldId="2147485781"/>
              <ac:spMk id="3" creationId="{87A434B7-D4B9-4D45-A31C-F0CC4D227945}"/>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4" creationId="{AE833B58-0629-4A46-8711-902C16A99314}"/>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9" creationId="{1231301F-62BD-4CF6-8990-CDF00AFC8CCF}"/>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0" creationId="{7E401A97-B3D4-43E4-9B09-8AD4B6B26068}"/>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1" creationId="{7223C820-5673-4288-A9D6-185A95066B1E}"/>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2" creationId="{7E8A9C08-F392-459F-B90B-EDBF4A830C55}"/>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3" creationId="{05B401B2-8D93-427E-90A4-52337B3965E8}"/>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4" creationId="{BBD58C33-921C-42F1-9803-1C798DB548C2}"/>
            </ac:spMkLst>
          </pc:spChg>
          <pc:spChg chg="mod">
            <ac:chgData name="Luke" userId="f605f45a-95bc-4d4e-84b7-47abd69f91a2" providerId="ADAL" clId="{2FBEC1FD-4654-4708-9618-9DF196BC2280}" dt="2024-05-29T19:37:13.431" v="190"/>
            <ac:spMkLst>
              <pc:docMk/>
              <pc:sldMasterMk cId="963631770" sldId="2147485551"/>
              <pc:sldLayoutMk cId="1159409043" sldId="2147485781"/>
              <ac:spMk id="15" creationId="{38E883C1-8203-4549-AF30-B96AEC45AC68}"/>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64359835" sldId="2147485782"/>
          </pc:sldLayoutMkLst>
          <pc:spChg chg="mod">
            <ac:chgData name="Luke" userId="f605f45a-95bc-4d4e-84b7-47abd69f91a2" providerId="ADAL" clId="{2FBEC1FD-4654-4708-9618-9DF196BC2280}" dt="2024-05-29T19:37:13.431" v="190"/>
            <ac:spMkLst>
              <pc:docMk/>
              <pc:sldMasterMk cId="963631770" sldId="2147485551"/>
              <pc:sldLayoutMk cId="64359835" sldId="2147485782"/>
              <ac:spMk id="2" creationId="{D1C46CB2-4FDC-43D5-B122-6F27B3C827ED}"/>
            </ac:spMkLst>
          </pc:spChg>
          <pc:spChg chg="mod">
            <ac:chgData name="Luke" userId="f605f45a-95bc-4d4e-84b7-47abd69f91a2" providerId="ADAL" clId="{2FBEC1FD-4654-4708-9618-9DF196BC2280}" dt="2024-05-29T19:37:13.431" v="190"/>
            <ac:spMkLst>
              <pc:docMk/>
              <pc:sldMasterMk cId="963631770" sldId="2147485551"/>
              <pc:sldLayoutMk cId="64359835" sldId="2147485782"/>
              <ac:spMk id="12" creationId="{9244E618-D996-41A6-8C9D-0C3519EA7A6F}"/>
            </ac:spMkLst>
          </pc:spChg>
          <pc:spChg chg="mod">
            <ac:chgData name="Luke" userId="f605f45a-95bc-4d4e-84b7-47abd69f91a2" providerId="ADAL" clId="{2FBEC1FD-4654-4708-9618-9DF196BC2280}" dt="2024-05-29T19:37:13.431" v="190"/>
            <ac:spMkLst>
              <pc:docMk/>
              <pc:sldMasterMk cId="963631770" sldId="2147485551"/>
              <pc:sldLayoutMk cId="64359835" sldId="2147485782"/>
              <ac:spMk id="13" creationId="{8B32544F-F93C-4713-86AD-641424F4A7B9}"/>
            </ac:spMkLst>
          </pc:spChg>
          <pc:spChg chg="mod">
            <ac:chgData name="Luke" userId="f605f45a-95bc-4d4e-84b7-47abd69f91a2" providerId="ADAL" clId="{2FBEC1FD-4654-4708-9618-9DF196BC2280}" dt="2024-05-29T19:37:13.431" v="190"/>
            <ac:spMkLst>
              <pc:docMk/>
              <pc:sldMasterMk cId="963631770" sldId="2147485551"/>
              <pc:sldLayoutMk cId="64359835" sldId="2147485782"/>
              <ac:spMk id="14" creationId="{9E4C32BD-CEF7-42AC-94D8-052EF30E2361}"/>
            </ac:spMkLst>
          </pc:spChg>
          <pc:spChg chg="mod">
            <ac:chgData name="Luke" userId="f605f45a-95bc-4d4e-84b7-47abd69f91a2" providerId="ADAL" clId="{2FBEC1FD-4654-4708-9618-9DF196BC2280}" dt="2024-05-29T19:37:13.431" v="190"/>
            <ac:spMkLst>
              <pc:docMk/>
              <pc:sldMasterMk cId="963631770" sldId="2147485551"/>
              <pc:sldLayoutMk cId="64359835" sldId="2147485782"/>
              <ac:spMk id="15" creationId="{E25EC377-3BC6-40D8-AECB-4FEB302014CD}"/>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102478781" sldId="2147485783"/>
          </pc:sldLayoutMkLst>
          <pc:spChg chg="mod">
            <ac:chgData name="Luke" userId="f605f45a-95bc-4d4e-84b7-47abd69f91a2" providerId="ADAL" clId="{2FBEC1FD-4654-4708-9618-9DF196BC2280}" dt="2024-05-29T19:37:13.431" v="190"/>
            <ac:spMkLst>
              <pc:docMk/>
              <pc:sldMasterMk cId="963631770" sldId="2147485551"/>
              <pc:sldLayoutMk cId="1102478781" sldId="2147485783"/>
              <ac:spMk id="2" creationId="{D1C46CB2-4FDC-43D5-B122-6F27B3C827ED}"/>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2" creationId="{9244E618-D996-41A6-8C9D-0C3519EA7A6F}"/>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3" creationId="{8B32544F-F93C-4713-86AD-641424F4A7B9}"/>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4" creationId="{9E4C32BD-CEF7-42AC-94D8-052EF30E2361}"/>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5" creationId="{E25EC377-3BC6-40D8-AECB-4FEB302014CD}"/>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6" creationId="{D682B8EC-8F33-4730-BBE6-E8B7234C9C62}"/>
            </ac:spMkLst>
          </pc:spChg>
          <pc:spChg chg="mod">
            <ac:chgData name="Luke" userId="f605f45a-95bc-4d4e-84b7-47abd69f91a2" providerId="ADAL" clId="{2FBEC1FD-4654-4708-9618-9DF196BC2280}" dt="2024-05-29T19:37:13.431" v="190"/>
            <ac:spMkLst>
              <pc:docMk/>
              <pc:sldMasterMk cId="963631770" sldId="2147485551"/>
              <pc:sldLayoutMk cId="1102478781" sldId="2147485783"/>
              <ac:spMk id="17" creationId="{7DB5F15A-5980-40FF-9D54-3FDE41D604AE}"/>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228863187" sldId="2147485784"/>
          </pc:sldLayoutMkLst>
          <pc:spChg chg="mod">
            <ac:chgData name="Luke" userId="f605f45a-95bc-4d4e-84b7-47abd69f91a2" providerId="ADAL" clId="{2FBEC1FD-4654-4708-9618-9DF196BC2280}" dt="2024-05-29T19:37:13.431" v="190"/>
            <ac:spMkLst>
              <pc:docMk/>
              <pc:sldMasterMk cId="963631770" sldId="2147485551"/>
              <pc:sldLayoutMk cId="2228863187" sldId="2147485784"/>
              <ac:spMk id="2" creationId="{D1C46CB2-4FDC-43D5-B122-6F27B3C827ED}"/>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2" creationId="{9244E618-D996-41A6-8C9D-0C3519EA7A6F}"/>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3" creationId="{8B32544F-F93C-4713-86AD-641424F4A7B9}"/>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4" creationId="{9E4C32BD-CEF7-42AC-94D8-052EF30E2361}"/>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5" creationId="{E25EC377-3BC6-40D8-AECB-4FEB302014CD}"/>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6" creationId="{D682B8EC-8F33-4730-BBE6-E8B7234C9C62}"/>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7" creationId="{7DB5F15A-5980-40FF-9D54-3FDE41D604AE}"/>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8" creationId="{83564109-638C-44E2-AE84-46B44C29FD6C}"/>
            </ac:spMkLst>
          </pc:spChg>
          <pc:spChg chg="mod">
            <ac:chgData name="Luke" userId="f605f45a-95bc-4d4e-84b7-47abd69f91a2" providerId="ADAL" clId="{2FBEC1FD-4654-4708-9618-9DF196BC2280}" dt="2024-05-29T19:37:13.431" v="190"/>
            <ac:spMkLst>
              <pc:docMk/>
              <pc:sldMasterMk cId="963631770" sldId="2147485551"/>
              <pc:sldLayoutMk cId="2228863187" sldId="2147485784"/>
              <ac:spMk id="19" creationId="{713AAE36-2045-4D14-87DC-59D4EFCC15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580374138" sldId="2147485785"/>
          </pc:sldLayoutMkLst>
          <pc:spChg chg="mod">
            <ac:chgData name="Luke" userId="f605f45a-95bc-4d4e-84b7-47abd69f91a2" providerId="ADAL" clId="{2FBEC1FD-4654-4708-9618-9DF196BC2280}" dt="2024-05-29T19:37:13.431" v="190"/>
            <ac:spMkLst>
              <pc:docMk/>
              <pc:sldMasterMk cId="963631770" sldId="2147485551"/>
              <pc:sldLayoutMk cId="3580374138" sldId="2147485785"/>
              <ac:spMk id="2" creationId="{D1C46CB2-4FDC-43D5-B122-6F27B3C827ED}"/>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2" creationId="{9244E618-D996-41A6-8C9D-0C3519EA7A6F}"/>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3" creationId="{8B32544F-F93C-4713-86AD-641424F4A7B9}"/>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4" creationId="{9E4C32BD-CEF7-42AC-94D8-052EF30E2361}"/>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5" creationId="{E25EC377-3BC6-40D8-AECB-4FEB302014CD}"/>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6" creationId="{D682B8EC-8F33-4730-BBE6-E8B7234C9C62}"/>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7" creationId="{7DB5F15A-5980-40FF-9D54-3FDE41D604AE}"/>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8" creationId="{83564109-638C-44E2-AE84-46B44C29FD6C}"/>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19" creationId="{713AAE36-2045-4D14-87DC-59D4EFCC1500}"/>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20" creationId="{2AD682C7-20D7-4ED0-99A7-C8530DAC8612}"/>
            </ac:spMkLst>
          </pc:spChg>
          <pc:spChg chg="mod">
            <ac:chgData name="Luke" userId="f605f45a-95bc-4d4e-84b7-47abd69f91a2" providerId="ADAL" clId="{2FBEC1FD-4654-4708-9618-9DF196BC2280}" dt="2024-05-29T19:37:13.431" v="190"/>
            <ac:spMkLst>
              <pc:docMk/>
              <pc:sldMasterMk cId="963631770" sldId="2147485551"/>
              <pc:sldLayoutMk cId="3580374138" sldId="2147485785"/>
              <ac:spMk id="21" creationId="{5B1B6F72-F14C-40F1-8B29-8620AA34DC63}"/>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974617677" sldId="2147485786"/>
          </pc:sldLayoutMkLst>
          <pc:spChg chg="mod">
            <ac:chgData name="Luke" userId="f605f45a-95bc-4d4e-84b7-47abd69f91a2" providerId="ADAL" clId="{2FBEC1FD-4654-4708-9618-9DF196BC2280}" dt="2024-05-29T19:37:13.431" v="190"/>
            <ac:spMkLst>
              <pc:docMk/>
              <pc:sldMasterMk cId="963631770" sldId="2147485551"/>
              <pc:sldLayoutMk cId="3974617677" sldId="2147485786"/>
              <ac:spMk id="2" creationId="{8B33D211-079C-4884-AB74-BFA812A63FE8}"/>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3" creationId="{5BBECFAF-80A0-4620-8865-87562DFB497B}"/>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4" creationId="{8AD287B4-D736-4707-854D-BEA62EF2BBCF}"/>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5" creationId="{9ED5A27F-D9D2-4DCB-8422-4694477ECA88}"/>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6" creationId="{5757E314-6417-4051-A2CD-D3614CAA6A78}"/>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7" creationId="{E5577FC3-49F5-4B04-AFD3-AA0A57BA8355}"/>
            </ac:spMkLst>
          </pc:spChg>
          <pc:spChg chg="mod">
            <ac:chgData name="Luke" userId="f605f45a-95bc-4d4e-84b7-47abd69f91a2" providerId="ADAL" clId="{2FBEC1FD-4654-4708-9618-9DF196BC2280}" dt="2024-05-29T19:37:13.431" v="190"/>
            <ac:spMkLst>
              <pc:docMk/>
              <pc:sldMasterMk cId="963631770" sldId="2147485551"/>
              <pc:sldLayoutMk cId="3974617677" sldId="2147485786"/>
              <ac:spMk id="18" creationId="{9B56ECFD-6AA2-4EC5-A445-D1E0952199EC}"/>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4193360559" sldId="2147485787"/>
          </pc:sldLayoutMkLst>
          <pc:spChg chg="mod">
            <ac:chgData name="Luke" userId="f605f45a-95bc-4d4e-84b7-47abd69f91a2" providerId="ADAL" clId="{2FBEC1FD-4654-4708-9618-9DF196BC2280}" dt="2024-05-29T19:37:13.431" v="190"/>
            <ac:spMkLst>
              <pc:docMk/>
              <pc:sldMasterMk cId="963631770" sldId="2147485551"/>
              <pc:sldLayoutMk cId="4193360559" sldId="2147485787"/>
              <ac:spMk id="2" creationId="{8B33D211-079C-4884-AB74-BFA812A63FE8}"/>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1" creationId="{F78E1D3B-7D6F-4EFD-9EB2-E1A27309D6AF}"/>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2" creationId="{3BB2FF62-05DC-462E-808C-4DDE1C65392C}"/>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3" creationId="{5BBECFAF-80A0-4620-8865-87562DFB497B}"/>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4" creationId="{8AD287B4-D736-4707-854D-BEA62EF2BBCF}"/>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5" creationId="{9ED5A27F-D9D2-4DCB-8422-4694477ECA88}"/>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6" creationId="{5757E314-6417-4051-A2CD-D3614CAA6A78}"/>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7" creationId="{E5577FC3-49F5-4B04-AFD3-AA0A57BA8355}"/>
            </ac:spMkLst>
          </pc:spChg>
          <pc:spChg chg="mod">
            <ac:chgData name="Luke" userId="f605f45a-95bc-4d4e-84b7-47abd69f91a2" providerId="ADAL" clId="{2FBEC1FD-4654-4708-9618-9DF196BC2280}" dt="2024-05-29T19:37:13.431" v="190"/>
            <ac:spMkLst>
              <pc:docMk/>
              <pc:sldMasterMk cId="963631770" sldId="2147485551"/>
              <pc:sldLayoutMk cId="4193360559" sldId="2147485787"/>
              <ac:spMk id="18" creationId="{9B56ECFD-6AA2-4EC5-A445-D1E0952199EC}"/>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363131278" sldId="2147485788"/>
          </pc:sldLayoutMkLst>
          <pc:spChg chg="mod">
            <ac:chgData name="Luke" userId="f605f45a-95bc-4d4e-84b7-47abd69f91a2" providerId="ADAL" clId="{2FBEC1FD-4654-4708-9618-9DF196BC2280}" dt="2024-05-29T19:37:13.431" v="190"/>
            <ac:spMkLst>
              <pc:docMk/>
              <pc:sldMasterMk cId="963631770" sldId="2147485551"/>
              <pc:sldLayoutMk cId="3363131278" sldId="2147485788"/>
              <ac:spMk id="2" creationId="{8B33D211-079C-4884-AB74-BFA812A63FE8}"/>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1" creationId="{F78E1D3B-7D6F-4EFD-9EB2-E1A27309D6AF}"/>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2" creationId="{3BB2FF62-05DC-462E-808C-4DDE1C65392C}"/>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3" creationId="{5BBECFAF-80A0-4620-8865-87562DFB497B}"/>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4" creationId="{8AD287B4-D736-4707-854D-BEA62EF2BBCF}"/>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5" creationId="{9ED5A27F-D9D2-4DCB-8422-4694477ECA88}"/>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6" creationId="{5757E314-6417-4051-A2CD-D3614CAA6A78}"/>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7" creationId="{E5577FC3-49F5-4B04-AFD3-AA0A57BA8355}"/>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8" creationId="{9B56ECFD-6AA2-4EC5-A445-D1E0952199EC}"/>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19" creationId="{E4DC3400-0B11-4EA0-9B8D-6FADE6964F37}"/>
            </ac:spMkLst>
          </pc:spChg>
          <pc:spChg chg="mod">
            <ac:chgData name="Luke" userId="f605f45a-95bc-4d4e-84b7-47abd69f91a2" providerId="ADAL" clId="{2FBEC1FD-4654-4708-9618-9DF196BC2280}" dt="2024-05-29T19:37:13.431" v="190"/>
            <ac:spMkLst>
              <pc:docMk/>
              <pc:sldMasterMk cId="963631770" sldId="2147485551"/>
              <pc:sldLayoutMk cId="3363131278" sldId="2147485788"/>
              <ac:spMk id="20" creationId="{133C357E-ECC0-485F-9033-5D4DEC8774BB}"/>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267473033" sldId="2147485789"/>
          </pc:sldLayoutMkLst>
          <pc:spChg chg="mod">
            <ac:chgData name="Luke" userId="f605f45a-95bc-4d4e-84b7-47abd69f91a2" providerId="ADAL" clId="{2FBEC1FD-4654-4708-9618-9DF196BC2280}" dt="2024-05-29T19:37:13.431" v="190"/>
            <ac:spMkLst>
              <pc:docMk/>
              <pc:sldMasterMk cId="963631770" sldId="2147485551"/>
              <pc:sldLayoutMk cId="2267473033" sldId="2147485789"/>
              <ac:spMk id="2" creationId="{39E5C076-3B78-4451-8068-576892A08E9C}"/>
            </ac:spMkLst>
          </pc:spChg>
          <pc:spChg chg="mod">
            <ac:chgData name="Luke" userId="f605f45a-95bc-4d4e-84b7-47abd69f91a2" providerId="ADAL" clId="{2FBEC1FD-4654-4708-9618-9DF196BC2280}" dt="2024-05-29T19:37:13.431" v="190"/>
            <ac:spMkLst>
              <pc:docMk/>
              <pc:sldMasterMk cId="963631770" sldId="2147485551"/>
              <pc:sldLayoutMk cId="2267473033" sldId="2147485789"/>
              <ac:spMk id="7" creationId="{7E9DBFD9-3E1E-4F19-AF15-56780F9C7927}"/>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662311423" sldId="2147485790"/>
          </pc:sldLayoutMkLst>
          <pc:spChg chg="mod">
            <ac:chgData name="Luke" userId="f605f45a-95bc-4d4e-84b7-47abd69f91a2" providerId="ADAL" clId="{2FBEC1FD-4654-4708-9618-9DF196BC2280}" dt="2024-05-29T19:37:13.431" v="190"/>
            <ac:spMkLst>
              <pc:docMk/>
              <pc:sldMasterMk cId="963631770" sldId="2147485551"/>
              <pc:sldLayoutMk cId="3662311423" sldId="2147485790"/>
              <ac:spMk id="2" creationId="{39E5C076-3B78-4451-8068-576892A08E9C}"/>
            </ac:spMkLst>
          </pc:spChg>
          <pc:spChg chg="mod">
            <ac:chgData name="Luke" userId="f605f45a-95bc-4d4e-84b7-47abd69f91a2" providerId="ADAL" clId="{2FBEC1FD-4654-4708-9618-9DF196BC2280}" dt="2024-05-29T19:37:13.431" v="190"/>
            <ac:spMkLst>
              <pc:docMk/>
              <pc:sldMasterMk cId="963631770" sldId="2147485551"/>
              <pc:sldLayoutMk cId="3662311423" sldId="2147485790"/>
              <ac:spMk id="3" creationId="{A4015781-2431-48C9-AEF1-52FBD41AF3FC}"/>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576101998" sldId="2147485791"/>
          </pc:sldLayoutMkLst>
          <pc:spChg chg="mod">
            <ac:chgData name="Luke" userId="f605f45a-95bc-4d4e-84b7-47abd69f91a2" providerId="ADAL" clId="{2FBEC1FD-4654-4708-9618-9DF196BC2280}" dt="2024-05-29T19:37:13.431" v="190"/>
            <ac:spMkLst>
              <pc:docMk/>
              <pc:sldMasterMk cId="963631770" sldId="2147485551"/>
              <pc:sldLayoutMk cId="576101998" sldId="2147485791"/>
              <ac:spMk id="2" creationId="{090636FE-845C-418D-82A1-1DA6DB73D781}"/>
            </ac:spMkLst>
          </pc:spChg>
          <pc:spChg chg="mod">
            <ac:chgData name="Luke" userId="f605f45a-95bc-4d4e-84b7-47abd69f91a2" providerId="ADAL" clId="{2FBEC1FD-4654-4708-9618-9DF196BC2280}" dt="2024-05-29T19:37:13.431" v="190"/>
            <ac:spMkLst>
              <pc:docMk/>
              <pc:sldMasterMk cId="963631770" sldId="2147485551"/>
              <pc:sldLayoutMk cId="576101998" sldId="2147485791"/>
              <ac:spMk id="5" creationId="{BA9F61CF-FF79-485A-A6C8-A1952EFD58AE}"/>
            </ac:spMkLst>
          </pc:spChg>
          <pc:spChg chg="mod">
            <ac:chgData name="Luke" userId="f605f45a-95bc-4d4e-84b7-47abd69f91a2" providerId="ADAL" clId="{2FBEC1FD-4654-4708-9618-9DF196BC2280}" dt="2024-05-29T19:37:13.431" v="190"/>
            <ac:spMkLst>
              <pc:docMk/>
              <pc:sldMasterMk cId="963631770" sldId="2147485551"/>
              <pc:sldLayoutMk cId="576101998" sldId="2147485791"/>
              <ac:spMk id="8" creationId="{44977AB6-1D7E-4858-A2EA-BF86577C399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769482695" sldId="2147485792"/>
          </pc:sldLayoutMkLst>
          <pc:spChg chg="mod">
            <ac:chgData name="Luke" userId="f605f45a-95bc-4d4e-84b7-47abd69f91a2" providerId="ADAL" clId="{2FBEC1FD-4654-4708-9618-9DF196BC2280}" dt="2024-05-29T19:37:13.431" v="190"/>
            <ac:spMkLst>
              <pc:docMk/>
              <pc:sldMasterMk cId="963631770" sldId="2147485551"/>
              <pc:sldLayoutMk cId="3769482695" sldId="2147485792"/>
              <ac:spMk id="3" creationId="{71845FFD-6B9A-4013-932A-5E4D7E849D10}"/>
            </ac:spMkLst>
          </pc:spChg>
          <pc:spChg chg="mod">
            <ac:chgData name="Luke" userId="f605f45a-95bc-4d4e-84b7-47abd69f91a2" providerId="ADAL" clId="{2FBEC1FD-4654-4708-9618-9DF196BC2280}" dt="2024-05-29T19:37:13.431" v="190"/>
            <ac:spMkLst>
              <pc:docMk/>
              <pc:sldMasterMk cId="963631770" sldId="2147485551"/>
              <pc:sldLayoutMk cId="3769482695" sldId="2147485792"/>
              <ac:spMk id="13" creationId="{47501FD0-A948-CC48-8B11-3BD4F2AE4E8F}"/>
            </ac:spMkLst>
          </pc:spChg>
          <pc:spChg chg="mod">
            <ac:chgData name="Luke" userId="f605f45a-95bc-4d4e-84b7-47abd69f91a2" providerId="ADAL" clId="{2FBEC1FD-4654-4708-9618-9DF196BC2280}" dt="2024-05-29T19:37:13.431" v="190"/>
            <ac:spMkLst>
              <pc:docMk/>
              <pc:sldMasterMk cId="963631770" sldId="2147485551"/>
              <pc:sldLayoutMk cId="3769482695" sldId="2147485792"/>
              <ac:spMk id="17" creationId="{0E9A2E28-037B-FA4D-ADDC-1AFA11D65CB2}"/>
            </ac:spMkLst>
          </pc:spChg>
          <pc:spChg chg="mod">
            <ac:chgData name="Luke" userId="f605f45a-95bc-4d4e-84b7-47abd69f91a2" providerId="ADAL" clId="{2FBEC1FD-4654-4708-9618-9DF196BC2280}" dt="2024-05-29T19:37:13.431" v="190"/>
            <ac:spMkLst>
              <pc:docMk/>
              <pc:sldMasterMk cId="963631770" sldId="2147485551"/>
              <pc:sldLayoutMk cId="3769482695" sldId="2147485792"/>
              <ac:spMk id="19" creationId="{7B17F8BB-3610-1A4F-9E76-B12E706A5517}"/>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154804997" sldId="2147485793"/>
          </pc:sldLayoutMkLst>
          <pc:spChg chg="mod">
            <ac:chgData name="Luke" userId="f605f45a-95bc-4d4e-84b7-47abd69f91a2" providerId="ADAL" clId="{2FBEC1FD-4654-4708-9618-9DF196BC2280}" dt="2024-05-29T19:37:13.431" v="190"/>
            <ac:spMkLst>
              <pc:docMk/>
              <pc:sldMasterMk cId="963631770" sldId="2147485551"/>
              <pc:sldLayoutMk cId="3154804997" sldId="2147485793"/>
              <ac:spMk id="3" creationId="{71845FFD-6B9A-4013-932A-5E4D7E849D10}"/>
            </ac:spMkLst>
          </pc:spChg>
          <pc:spChg chg="mod">
            <ac:chgData name="Luke" userId="f605f45a-95bc-4d4e-84b7-47abd69f91a2" providerId="ADAL" clId="{2FBEC1FD-4654-4708-9618-9DF196BC2280}" dt="2024-05-29T19:37:13.431" v="190"/>
            <ac:spMkLst>
              <pc:docMk/>
              <pc:sldMasterMk cId="963631770" sldId="2147485551"/>
              <pc:sldLayoutMk cId="3154804997" sldId="2147485793"/>
              <ac:spMk id="13" creationId="{47501FD0-A948-CC48-8B11-3BD4F2AE4E8F}"/>
            </ac:spMkLst>
          </pc:spChg>
          <pc:spChg chg="mod">
            <ac:chgData name="Luke" userId="f605f45a-95bc-4d4e-84b7-47abd69f91a2" providerId="ADAL" clId="{2FBEC1FD-4654-4708-9618-9DF196BC2280}" dt="2024-05-29T19:37:13.431" v="190"/>
            <ac:spMkLst>
              <pc:docMk/>
              <pc:sldMasterMk cId="963631770" sldId="2147485551"/>
              <pc:sldLayoutMk cId="3154804997" sldId="2147485793"/>
              <ac:spMk id="17" creationId="{0E9A2E28-037B-FA4D-ADDC-1AFA11D65CB2}"/>
            </ac:spMkLst>
          </pc:spChg>
          <pc:spChg chg="mod">
            <ac:chgData name="Luke" userId="f605f45a-95bc-4d4e-84b7-47abd69f91a2" providerId="ADAL" clId="{2FBEC1FD-4654-4708-9618-9DF196BC2280}" dt="2024-05-29T19:37:13.431" v="190"/>
            <ac:spMkLst>
              <pc:docMk/>
              <pc:sldMasterMk cId="963631770" sldId="2147485551"/>
              <pc:sldLayoutMk cId="3154804997" sldId="2147485793"/>
              <ac:spMk id="19" creationId="{7B17F8BB-3610-1A4F-9E76-B12E706A5517}"/>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843266246" sldId="2147485794"/>
          </pc:sldLayoutMkLst>
          <pc:spChg chg="mod">
            <ac:chgData name="Luke" userId="f605f45a-95bc-4d4e-84b7-47abd69f91a2" providerId="ADAL" clId="{2FBEC1FD-4654-4708-9618-9DF196BC2280}" dt="2024-05-29T19:37:13.431" v="190"/>
            <ac:spMkLst>
              <pc:docMk/>
              <pc:sldMasterMk cId="963631770" sldId="2147485551"/>
              <pc:sldLayoutMk cId="2843266246" sldId="2147485794"/>
              <ac:spMk id="2" creationId="{2782BB27-7DA5-4478-8C18-C1FFEE20AAC1}"/>
            </ac:spMkLst>
          </pc:spChg>
          <pc:spChg chg="mod">
            <ac:chgData name="Luke" userId="f605f45a-95bc-4d4e-84b7-47abd69f91a2" providerId="ADAL" clId="{2FBEC1FD-4654-4708-9618-9DF196BC2280}" dt="2024-05-29T19:37:13.431" v="190"/>
            <ac:spMkLst>
              <pc:docMk/>
              <pc:sldMasterMk cId="963631770" sldId="2147485551"/>
              <pc:sldLayoutMk cId="2843266246" sldId="2147485794"/>
              <ac:spMk id="12" creationId="{2BB818A5-4223-0847-B6E2-655C7DC7B6B4}"/>
            </ac:spMkLst>
          </pc:spChg>
          <pc:spChg chg="mod">
            <ac:chgData name="Luke" userId="f605f45a-95bc-4d4e-84b7-47abd69f91a2" providerId="ADAL" clId="{2FBEC1FD-4654-4708-9618-9DF196BC2280}" dt="2024-05-29T19:37:13.431" v="190"/>
            <ac:spMkLst>
              <pc:docMk/>
              <pc:sldMasterMk cId="963631770" sldId="2147485551"/>
              <pc:sldLayoutMk cId="2843266246" sldId="2147485794"/>
              <ac:spMk id="13" creationId="{47501FD0-A948-CC48-8B11-3BD4F2AE4E8F}"/>
            </ac:spMkLst>
          </pc:spChg>
          <pc:spChg chg="mod">
            <ac:chgData name="Luke" userId="f605f45a-95bc-4d4e-84b7-47abd69f91a2" providerId="ADAL" clId="{2FBEC1FD-4654-4708-9618-9DF196BC2280}" dt="2024-05-29T19:37:13.431" v="190"/>
            <ac:spMkLst>
              <pc:docMk/>
              <pc:sldMasterMk cId="963631770" sldId="2147485551"/>
              <pc:sldLayoutMk cId="2843266246" sldId="2147485794"/>
              <ac:spMk id="19" creationId="{0D599919-A8E3-4D2B-86CF-50C6704F17D5}"/>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781401084" sldId="2147485795"/>
          </pc:sldLayoutMkLst>
          <pc:spChg chg="mod">
            <ac:chgData name="Luke" userId="f605f45a-95bc-4d4e-84b7-47abd69f91a2" providerId="ADAL" clId="{2FBEC1FD-4654-4708-9618-9DF196BC2280}" dt="2024-05-29T19:37:13.431" v="190"/>
            <ac:spMkLst>
              <pc:docMk/>
              <pc:sldMasterMk cId="963631770" sldId="2147485551"/>
              <pc:sldLayoutMk cId="781401084" sldId="2147485795"/>
              <ac:spMk id="2" creationId="{6BB14A7D-C409-4A7C-9D82-A2E5DBB8AB72}"/>
            </ac:spMkLst>
          </pc:spChg>
          <pc:spChg chg="mod">
            <ac:chgData name="Luke" userId="f605f45a-95bc-4d4e-84b7-47abd69f91a2" providerId="ADAL" clId="{2FBEC1FD-4654-4708-9618-9DF196BC2280}" dt="2024-05-29T19:37:13.431" v="190"/>
            <ac:spMkLst>
              <pc:docMk/>
              <pc:sldMasterMk cId="963631770" sldId="2147485551"/>
              <pc:sldLayoutMk cId="781401084" sldId="2147485795"/>
              <ac:spMk id="12" creationId="{2BB818A5-4223-0847-B6E2-655C7DC7B6B4}"/>
            </ac:spMkLst>
          </pc:spChg>
          <pc:spChg chg="mod">
            <ac:chgData name="Luke" userId="f605f45a-95bc-4d4e-84b7-47abd69f91a2" providerId="ADAL" clId="{2FBEC1FD-4654-4708-9618-9DF196BC2280}" dt="2024-05-29T19:37:13.431" v="190"/>
            <ac:spMkLst>
              <pc:docMk/>
              <pc:sldMasterMk cId="963631770" sldId="2147485551"/>
              <pc:sldLayoutMk cId="781401084" sldId="2147485795"/>
              <ac:spMk id="13" creationId="{47501FD0-A948-CC48-8B11-3BD4F2AE4E8F}"/>
            </ac:spMkLst>
          </pc:spChg>
          <pc:spChg chg="mod">
            <ac:chgData name="Luke" userId="f605f45a-95bc-4d4e-84b7-47abd69f91a2" providerId="ADAL" clId="{2FBEC1FD-4654-4708-9618-9DF196BC2280}" dt="2024-05-29T19:37:13.431" v="190"/>
            <ac:spMkLst>
              <pc:docMk/>
              <pc:sldMasterMk cId="963631770" sldId="2147485551"/>
              <pc:sldLayoutMk cId="781401084" sldId="2147485795"/>
              <ac:spMk id="19" creationId="{0D599919-A8E3-4D2B-86CF-50C6704F17D5}"/>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1859667674" sldId="2147485796"/>
          </pc:sldLayoutMkLst>
          <pc:spChg chg="mod">
            <ac:chgData name="Luke" userId="f605f45a-95bc-4d4e-84b7-47abd69f91a2" providerId="ADAL" clId="{2FBEC1FD-4654-4708-9618-9DF196BC2280}" dt="2024-05-29T19:37:13.431" v="190"/>
            <ac:spMkLst>
              <pc:docMk/>
              <pc:sldMasterMk cId="963631770" sldId="2147485551"/>
              <pc:sldLayoutMk cId="1859667674" sldId="2147485796"/>
              <ac:spMk id="2"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1859667674" sldId="2147485796"/>
              <ac:spMk id="5" creationId="{00000000-0000-0000-0000-0000000000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3559631928" sldId="2147485797"/>
          </pc:sldLayoutMkLst>
          <pc:spChg chg="mod">
            <ac:chgData name="Luke" userId="f605f45a-95bc-4d4e-84b7-47abd69f91a2" providerId="ADAL" clId="{2FBEC1FD-4654-4708-9618-9DF196BC2280}" dt="2024-05-29T19:37:13.431" v="190"/>
            <ac:spMkLst>
              <pc:docMk/>
              <pc:sldMasterMk cId="963631770" sldId="2147485551"/>
              <pc:sldLayoutMk cId="3559631928" sldId="2147485797"/>
              <ac:spMk id="2"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3559631928" sldId="2147485797"/>
              <ac:spMk id="5" creationId="{00000000-0000-0000-0000-0000000000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676985832" sldId="2147485798"/>
          </pc:sldLayoutMkLst>
          <pc:spChg chg="mod">
            <ac:chgData name="Luke" userId="f605f45a-95bc-4d4e-84b7-47abd69f91a2" providerId="ADAL" clId="{2FBEC1FD-4654-4708-9618-9DF196BC2280}" dt="2024-05-29T19:37:13.431" v="190"/>
            <ac:spMkLst>
              <pc:docMk/>
              <pc:sldMasterMk cId="963631770" sldId="2147485551"/>
              <pc:sldLayoutMk cId="2676985832" sldId="2147485798"/>
              <ac:spMk id="2" creationId="{00000000-0000-0000-0000-000000000000}"/>
            </ac:spMkLst>
          </pc:spChg>
        </pc:sldLayoutChg>
        <pc:sldLayoutChg chg="modSp mod ord">
          <pc:chgData name="Luke" userId="f605f45a-95bc-4d4e-84b7-47abd69f91a2" providerId="ADAL" clId="{2FBEC1FD-4654-4708-9618-9DF196BC2280}" dt="2024-05-29T19:37:13.431" v="190"/>
          <pc:sldLayoutMkLst>
            <pc:docMk/>
            <pc:sldMasterMk cId="963631770" sldId="2147485551"/>
            <pc:sldLayoutMk cId="2673743591" sldId="2147485799"/>
          </pc:sldLayoutMkLst>
          <pc:spChg chg="mod">
            <ac:chgData name="Luke" userId="f605f45a-95bc-4d4e-84b7-47abd69f91a2" providerId="ADAL" clId="{2FBEC1FD-4654-4708-9618-9DF196BC2280}" dt="2024-05-29T19:37:13.431" v="190"/>
            <ac:spMkLst>
              <pc:docMk/>
              <pc:sldMasterMk cId="963631770" sldId="2147485551"/>
              <pc:sldLayoutMk cId="2673743591" sldId="2147485799"/>
              <ac:spMk id="2" creationId="{00000000-0000-0000-0000-000000000000}"/>
            </ac:spMkLst>
          </pc:spChg>
        </pc:sldLayoutChg>
        <pc:sldLayoutChg chg="mod ord">
          <pc:chgData name="Luke" userId="f605f45a-95bc-4d4e-84b7-47abd69f91a2" providerId="ADAL" clId="{2FBEC1FD-4654-4708-9618-9DF196BC2280}" dt="2024-05-29T19:37:13.431" v="190"/>
          <pc:sldLayoutMkLst>
            <pc:docMk/>
            <pc:sldMasterMk cId="963631770" sldId="2147485551"/>
            <pc:sldLayoutMk cId="4261378634" sldId="2147485800"/>
          </pc:sldLayoutMkLst>
        </pc:sldLayoutChg>
        <pc:sldLayoutChg chg="mod ord">
          <pc:chgData name="Luke" userId="f605f45a-95bc-4d4e-84b7-47abd69f91a2" providerId="ADAL" clId="{2FBEC1FD-4654-4708-9618-9DF196BC2280}" dt="2024-05-29T19:37:13.431" v="190"/>
          <pc:sldLayoutMkLst>
            <pc:docMk/>
            <pc:sldMasterMk cId="963631770" sldId="2147485551"/>
            <pc:sldLayoutMk cId="1388314117" sldId="2147485801"/>
          </pc:sldLayoutMkLst>
        </pc:sldLayoutChg>
        <pc:sldLayoutChg chg="mod ord">
          <pc:chgData name="Luke" userId="f605f45a-95bc-4d4e-84b7-47abd69f91a2" providerId="ADAL" clId="{2FBEC1FD-4654-4708-9618-9DF196BC2280}" dt="2024-05-29T19:37:13.431" v="190"/>
          <pc:sldLayoutMkLst>
            <pc:docMk/>
            <pc:sldMasterMk cId="963631770" sldId="2147485551"/>
            <pc:sldLayoutMk cId="1924580890" sldId="2147485802"/>
          </pc:sldLayoutMkLst>
        </pc:sldLayoutChg>
        <pc:sldLayoutChg chg="modSp mod ord">
          <pc:chgData name="Luke" userId="f605f45a-95bc-4d4e-84b7-47abd69f91a2" providerId="ADAL" clId="{2FBEC1FD-4654-4708-9618-9DF196BC2280}" dt="2024-05-29T19:37:13.431" v="190"/>
          <pc:sldLayoutMkLst>
            <pc:docMk/>
            <pc:sldMasterMk cId="963631770" sldId="2147485551"/>
            <pc:sldLayoutMk cId="4052310958" sldId="2147485803"/>
          </pc:sldLayoutMkLst>
          <pc:spChg chg="mod">
            <ac:chgData name="Luke" userId="f605f45a-95bc-4d4e-84b7-47abd69f91a2" providerId="ADAL" clId="{2FBEC1FD-4654-4708-9618-9DF196BC2280}" dt="2024-05-29T19:37:13.431" v="190"/>
            <ac:spMkLst>
              <pc:docMk/>
              <pc:sldMasterMk cId="963631770" sldId="2147485551"/>
              <pc:sldLayoutMk cId="4052310958" sldId="2147485803"/>
              <ac:spMk id="3"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4052310958" sldId="2147485803"/>
              <ac:spMk id="4" creationId="{00000000-0000-0000-0000-000000000000}"/>
            </ac:spMkLst>
          </pc:spChg>
          <pc:spChg chg="mod">
            <ac:chgData name="Luke" userId="f605f45a-95bc-4d4e-84b7-47abd69f91a2" providerId="ADAL" clId="{2FBEC1FD-4654-4708-9618-9DF196BC2280}" dt="2024-05-29T19:37:13.431" v="190"/>
            <ac:spMkLst>
              <pc:docMk/>
              <pc:sldMasterMk cId="963631770" sldId="2147485551"/>
              <pc:sldLayoutMk cId="4052310958" sldId="2147485803"/>
              <ac:spMk id="5" creationId="{F4B6606D-2DF9-48CD-BBE9-B751BF55CD2B}"/>
            </ac:spMkLst>
          </pc:spChg>
        </pc:sldLayoutChg>
      </pc:sldMasterChg>
      <pc:sldMasterChg chg="delSldLayout modSldLayout sldLayoutOrd">
        <pc:chgData name="Luke" userId="f605f45a-95bc-4d4e-84b7-47abd69f91a2" providerId="ADAL" clId="{2FBEC1FD-4654-4708-9618-9DF196BC2280}" dt="2024-05-29T19:37:14.283" v="590"/>
        <pc:sldMasterMkLst>
          <pc:docMk/>
          <pc:sldMasterMk cId="2348071964" sldId="2147485704"/>
        </pc:sldMasterMkLst>
        <pc:sldLayoutChg chg="del mod ord">
          <pc:chgData name="Luke" userId="f605f45a-95bc-4d4e-84b7-47abd69f91a2" providerId="ADAL" clId="{2FBEC1FD-4654-4708-9618-9DF196BC2280}" dt="2024-05-29T19:37:13.664" v="199"/>
          <pc:sldLayoutMkLst>
            <pc:docMk/>
            <pc:sldMasterMk cId="2348071964" sldId="2147485704"/>
            <pc:sldLayoutMk cId="1020513271" sldId="2147485805"/>
          </pc:sldLayoutMkLst>
        </pc:sldLayoutChg>
        <pc:sldLayoutChg chg="modSp del mod ord">
          <pc:chgData name="Luke" userId="f605f45a-95bc-4d4e-84b7-47abd69f91a2" providerId="ADAL" clId="{2FBEC1FD-4654-4708-9618-9DF196BC2280}" dt="2024-05-29T19:37:13.668" v="200"/>
          <pc:sldLayoutMkLst>
            <pc:docMk/>
            <pc:sldMasterMk cId="2348071964" sldId="2147485704"/>
            <pc:sldLayoutMk cId="499124621" sldId="2147485806"/>
          </pc:sldLayoutMkLst>
          <pc:spChg chg="mod">
            <ac:chgData name="Luke" userId="f605f45a-95bc-4d4e-84b7-47abd69f91a2" providerId="ADAL" clId="{2FBEC1FD-4654-4708-9618-9DF196BC2280}" dt="2024-05-29T19:37:13.438" v="191"/>
            <ac:spMkLst>
              <pc:docMk/>
              <pc:sldMasterMk cId="2348071964" sldId="2147485704"/>
              <pc:sldLayoutMk cId="499124621" sldId="2147485806"/>
              <ac:spMk id="5"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499124621" sldId="2147485806"/>
              <ac:spMk id="9" creationId="{00000000-0000-0000-0000-000000000000}"/>
            </ac:spMkLst>
          </pc:spChg>
        </pc:sldLayoutChg>
        <pc:sldLayoutChg chg="modSp del mod ord">
          <pc:chgData name="Luke" userId="f605f45a-95bc-4d4e-84b7-47abd69f91a2" providerId="ADAL" clId="{2FBEC1FD-4654-4708-9618-9DF196BC2280}" dt="2024-05-29T19:37:13.671" v="201"/>
          <pc:sldLayoutMkLst>
            <pc:docMk/>
            <pc:sldMasterMk cId="2348071964" sldId="2147485704"/>
            <pc:sldLayoutMk cId="926111332" sldId="2147485807"/>
          </pc:sldLayoutMkLst>
          <pc:spChg chg="mod">
            <ac:chgData name="Luke" userId="f605f45a-95bc-4d4e-84b7-47abd69f91a2" providerId="ADAL" clId="{2FBEC1FD-4654-4708-9618-9DF196BC2280}" dt="2024-05-29T19:37:13.438" v="191"/>
            <ac:spMkLst>
              <pc:docMk/>
              <pc:sldMasterMk cId="2348071964" sldId="2147485704"/>
              <pc:sldLayoutMk cId="926111332" sldId="2147485807"/>
              <ac:spMk id="5"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926111332" sldId="2147485807"/>
              <ac:spMk id="9" creationId="{00000000-0000-0000-0000-000000000000}"/>
            </ac:spMkLst>
          </pc:spChg>
        </pc:sldLayoutChg>
        <pc:sldLayoutChg chg="modSp mod ord">
          <pc:chgData name="Luke" userId="f605f45a-95bc-4d4e-84b7-47abd69f91a2" providerId="ADAL" clId="{2FBEC1FD-4654-4708-9618-9DF196BC2280}" dt="2024-05-29T19:37:13.438" v="191"/>
          <pc:sldLayoutMkLst>
            <pc:docMk/>
            <pc:sldMasterMk cId="2348071964" sldId="2147485704"/>
            <pc:sldLayoutMk cId="1224254583" sldId="2147485808"/>
          </pc:sldLayoutMkLst>
          <pc:spChg chg="mod">
            <ac:chgData name="Luke" userId="f605f45a-95bc-4d4e-84b7-47abd69f91a2" providerId="ADAL" clId="{2FBEC1FD-4654-4708-9618-9DF196BC2280}" dt="2024-05-29T19:37:13.438" v="191"/>
            <ac:spMkLst>
              <pc:docMk/>
              <pc:sldMasterMk cId="2348071964" sldId="2147485704"/>
              <pc:sldLayoutMk cId="1224254583" sldId="2147485808"/>
              <ac:spMk id="2" creationId="{22FCFEFD-88E5-4869-B5C3-1611B0B50E15}"/>
            </ac:spMkLst>
          </pc:spChg>
          <pc:spChg chg="mod">
            <ac:chgData name="Luke" userId="f605f45a-95bc-4d4e-84b7-47abd69f91a2" providerId="ADAL" clId="{2FBEC1FD-4654-4708-9618-9DF196BC2280}" dt="2024-05-29T19:37:13.438" v="191"/>
            <ac:spMkLst>
              <pc:docMk/>
              <pc:sldMasterMk cId="2348071964" sldId="2147485704"/>
              <pc:sldLayoutMk cId="1224254583" sldId="2147485808"/>
              <ac:spMk id="4" creationId="{58A212C2-8B30-4835-8711-AA981B6CFBE1}"/>
            </ac:spMkLst>
          </pc:spChg>
        </pc:sldLayoutChg>
        <pc:sldLayoutChg chg="modSp del mod ord">
          <pc:chgData name="Luke" userId="f605f45a-95bc-4d4e-84b7-47abd69f91a2" providerId="ADAL" clId="{2FBEC1FD-4654-4708-9618-9DF196BC2280}" dt="2024-05-29T19:37:13.674" v="202"/>
          <pc:sldLayoutMkLst>
            <pc:docMk/>
            <pc:sldMasterMk cId="2348071964" sldId="2147485704"/>
            <pc:sldLayoutMk cId="3360028600" sldId="2147485809"/>
          </pc:sldLayoutMkLst>
          <pc:spChg chg="mod">
            <ac:chgData name="Luke" userId="f605f45a-95bc-4d4e-84b7-47abd69f91a2" providerId="ADAL" clId="{2FBEC1FD-4654-4708-9618-9DF196BC2280}" dt="2024-05-29T19:37:13.438" v="191"/>
            <ac:spMkLst>
              <pc:docMk/>
              <pc:sldMasterMk cId="2348071964" sldId="2147485704"/>
              <pc:sldLayoutMk cId="3360028600" sldId="2147485809"/>
              <ac:spMk id="4"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3360028600" sldId="2147485809"/>
              <ac:spMk id="7" creationId="{34B655BA-10A4-4A57-89DB-CFFBE1CA1E33}"/>
            </ac:spMkLst>
          </pc:spChg>
        </pc:sldLayoutChg>
        <pc:sldLayoutChg chg="modSp del mod ord">
          <pc:chgData name="Luke" userId="f605f45a-95bc-4d4e-84b7-47abd69f91a2" providerId="ADAL" clId="{2FBEC1FD-4654-4708-9618-9DF196BC2280}" dt="2024-05-29T19:37:13.676" v="203"/>
          <pc:sldLayoutMkLst>
            <pc:docMk/>
            <pc:sldMasterMk cId="2348071964" sldId="2147485704"/>
            <pc:sldLayoutMk cId="690259341" sldId="2147485810"/>
          </pc:sldLayoutMkLst>
          <pc:spChg chg="mod">
            <ac:chgData name="Luke" userId="f605f45a-95bc-4d4e-84b7-47abd69f91a2" providerId="ADAL" clId="{2FBEC1FD-4654-4708-9618-9DF196BC2280}" dt="2024-05-29T19:37:13.438" v="191"/>
            <ac:spMkLst>
              <pc:docMk/>
              <pc:sldMasterMk cId="2348071964" sldId="2147485704"/>
              <pc:sldLayoutMk cId="690259341" sldId="2147485810"/>
              <ac:spMk id="2" creationId="{A1BE2550-DA43-453C-A328-33C740E65403}"/>
            </ac:spMkLst>
          </pc:spChg>
          <pc:spChg chg="mod">
            <ac:chgData name="Luke" userId="f605f45a-95bc-4d4e-84b7-47abd69f91a2" providerId="ADAL" clId="{2FBEC1FD-4654-4708-9618-9DF196BC2280}" dt="2024-05-29T19:37:13.438" v="191"/>
            <ac:spMkLst>
              <pc:docMk/>
              <pc:sldMasterMk cId="2348071964" sldId="2147485704"/>
              <pc:sldLayoutMk cId="690259341" sldId="2147485810"/>
              <ac:spMk id="5" creationId="{14B7A288-CDAC-4184-9F73-137C95F5E643}"/>
            </ac:spMkLst>
          </pc:spChg>
          <pc:spChg chg="mod">
            <ac:chgData name="Luke" userId="f605f45a-95bc-4d4e-84b7-47abd69f91a2" providerId="ADAL" clId="{2FBEC1FD-4654-4708-9618-9DF196BC2280}" dt="2024-05-29T19:37:13.438" v="191"/>
            <ac:spMkLst>
              <pc:docMk/>
              <pc:sldMasterMk cId="2348071964" sldId="2147485704"/>
              <pc:sldLayoutMk cId="690259341" sldId="2147485810"/>
              <ac:spMk id="9" creationId="{CEC22105-78D6-4753-94FA-3DA949361A95}"/>
            </ac:spMkLst>
          </pc:spChg>
        </pc:sldLayoutChg>
        <pc:sldLayoutChg chg="modSp del mod ord">
          <pc:chgData name="Luke" userId="f605f45a-95bc-4d4e-84b7-47abd69f91a2" providerId="ADAL" clId="{2FBEC1FD-4654-4708-9618-9DF196BC2280}" dt="2024-05-29T19:37:13.679" v="204"/>
          <pc:sldLayoutMkLst>
            <pc:docMk/>
            <pc:sldMasterMk cId="2348071964" sldId="2147485704"/>
            <pc:sldLayoutMk cId="2598122012" sldId="2147485811"/>
          </pc:sldLayoutMkLst>
          <pc:spChg chg="mod">
            <ac:chgData name="Luke" userId="f605f45a-95bc-4d4e-84b7-47abd69f91a2" providerId="ADAL" clId="{2FBEC1FD-4654-4708-9618-9DF196BC2280}" dt="2024-05-29T19:37:13.438" v="191"/>
            <ac:spMkLst>
              <pc:docMk/>
              <pc:sldMasterMk cId="2348071964" sldId="2147485704"/>
              <pc:sldLayoutMk cId="2598122012" sldId="2147485811"/>
              <ac:spMk id="2" creationId="{8D876633-3E8D-4CF4-A5D4-D4E9D88A6DE0}"/>
            </ac:spMkLst>
          </pc:spChg>
          <pc:spChg chg="mod">
            <ac:chgData name="Luke" userId="f605f45a-95bc-4d4e-84b7-47abd69f91a2" providerId="ADAL" clId="{2FBEC1FD-4654-4708-9618-9DF196BC2280}" dt="2024-05-29T19:37:13.438" v="191"/>
            <ac:spMkLst>
              <pc:docMk/>
              <pc:sldMasterMk cId="2348071964" sldId="2147485704"/>
              <pc:sldLayoutMk cId="2598122012" sldId="2147485811"/>
              <ac:spMk id="4"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598122012" sldId="2147485811"/>
              <ac:spMk id="6" creationId="{8E9CDCB4-03E1-4763-B83E-A1334BCDB0C0}"/>
            </ac:spMkLst>
          </pc:spChg>
        </pc:sldLayoutChg>
        <pc:sldLayoutChg chg="modSp del mod ord">
          <pc:chgData name="Luke" userId="f605f45a-95bc-4d4e-84b7-47abd69f91a2" providerId="ADAL" clId="{2FBEC1FD-4654-4708-9618-9DF196BC2280}" dt="2024-05-29T19:37:13.682" v="205"/>
          <pc:sldLayoutMkLst>
            <pc:docMk/>
            <pc:sldMasterMk cId="2348071964" sldId="2147485704"/>
            <pc:sldLayoutMk cId="1589737144" sldId="2147485812"/>
          </pc:sldLayoutMkLst>
          <pc:spChg chg="mod">
            <ac:chgData name="Luke" userId="f605f45a-95bc-4d4e-84b7-47abd69f91a2" providerId="ADAL" clId="{2FBEC1FD-4654-4708-9618-9DF196BC2280}" dt="2024-05-29T19:37:13.438" v="191"/>
            <ac:spMkLst>
              <pc:docMk/>
              <pc:sldMasterMk cId="2348071964" sldId="2147485704"/>
              <pc:sldLayoutMk cId="1589737144" sldId="2147485812"/>
              <ac:spMk id="2" creationId="{8D876633-3E8D-4CF4-A5D4-D4E9D88A6DE0}"/>
            </ac:spMkLst>
          </pc:spChg>
          <pc:spChg chg="mod">
            <ac:chgData name="Luke" userId="f605f45a-95bc-4d4e-84b7-47abd69f91a2" providerId="ADAL" clId="{2FBEC1FD-4654-4708-9618-9DF196BC2280}" dt="2024-05-29T19:37:13.438" v="191"/>
            <ac:spMkLst>
              <pc:docMk/>
              <pc:sldMasterMk cId="2348071964" sldId="2147485704"/>
              <pc:sldLayoutMk cId="1589737144" sldId="2147485812"/>
              <ac:spMk id="8" creationId="{98E90344-0294-48E2-AAF0-601BB99500E7}"/>
            </ac:spMkLst>
          </pc:spChg>
          <pc:spChg chg="mod">
            <ac:chgData name="Luke" userId="f605f45a-95bc-4d4e-84b7-47abd69f91a2" providerId="ADAL" clId="{2FBEC1FD-4654-4708-9618-9DF196BC2280}" dt="2024-05-29T19:37:13.438" v="191"/>
            <ac:spMkLst>
              <pc:docMk/>
              <pc:sldMasterMk cId="2348071964" sldId="2147485704"/>
              <pc:sldLayoutMk cId="1589737144" sldId="2147485812"/>
              <ac:spMk id="10" creationId="{D1F896FB-325C-4849-B372-8DF0D6C0562C}"/>
            </ac:spMkLst>
          </pc:spChg>
          <pc:spChg chg="mod">
            <ac:chgData name="Luke" userId="f605f45a-95bc-4d4e-84b7-47abd69f91a2" providerId="ADAL" clId="{2FBEC1FD-4654-4708-9618-9DF196BC2280}" dt="2024-05-29T19:37:13.438" v="191"/>
            <ac:spMkLst>
              <pc:docMk/>
              <pc:sldMasterMk cId="2348071964" sldId="2147485704"/>
              <pc:sldLayoutMk cId="1589737144" sldId="2147485812"/>
              <ac:spMk id="12" creationId="{DD525736-DEE8-4391-8135-23DE0640053A}"/>
            </ac:spMkLst>
          </pc:spChg>
          <pc:spChg chg="mod">
            <ac:chgData name="Luke" userId="f605f45a-95bc-4d4e-84b7-47abd69f91a2" providerId="ADAL" clId="{2FBEC1FD-4654-4708-9618-9DF196BC2280}" dt="2024-05-29T19:37:13.438" v="191"/>
            <ac:spMkLst>
              <pc:docMk/>
              <pc:sldMasterMk cId="2348071964" sldId="2147485704"/>
              <pc:sldLayoutMk cId="1589737144" sldId="2147485812"/>
              <ac:spMk id="13" creationId="{B4F729D4-B1F1-45F2-A06A-40234B19C883}"/>
            </ac:spMkLst>
          </pc:spChg>
        </pc:sldLayoutChg>
        <pc:sldLayoutChg chg="modSp del mod ord">
          <pc:chgData name="Luke" userId="f605f45a-95bc-4d4e-84b7-47abd69f91a2" providerId="ADAL" clId="{2FBEC1FD-4654-4708-9618-9DF196BC2280}" dt="2024-05-29T19:37:13.684" v="206"/>
          <pc:sldLayoutMkLst>
            <pc:docMk/>
            <pc:sldMasterMk cId="2348071964" sldId="2147485704"/>
            <pc:sldLayoutMk cId="226590517" sldId="2147485813"/>
          </pc:sldLayoutMkLst>
          <pc:spChg chg="mod">
            <ac:chgData name="Luke" userId="f605f45a-95bc-4d4e-84b7-47abd69f91a2" providerId="ADAL" clId="{2FBEC1FD-4654-4708-9618-9DF196BC2280}" dt="2024-05-29T19:37:13.438" v="191"/>
            <ac:spMkLst>
              <pc:docMk/>
              <pc:sldMasterMk cId="2348071964" sldId="2147485704"/>
              <pc:sldLayoutMk cId="226590517" sldId="2147485813"/>
              <ac:spMk id="2" creationId="{8D876633-3E8D-4CF4-A5D4-D4E9D88A6DE0}"/>
            </ac:spMkLst>
          </pc:spChg>
          <pc:spChg chg="mod">
            <ac:chgData name="Luke" userId="f605f45a-95bc-4d4e-84b7-47abd69f91a2" providerId="ADAL" clId="{2FBEC1FD-4654-4708-9618-9DF196BC2280}" dt="2024-05-29T19:37:13.438" v="191"/>
            <ac:spMkLst>
              <pc:docMk/>
              <pc:sldMasterMk cId="2348071964" sldId="2147485704"/>
              <pc:sldLayoutMk cId="226590517" sldId="2147485813"/>
              <ac:spMk id="15" creationId="{BFEF95FA-F121-4653-B60A-0D068C345462}"/>
            </ac:spMkLst>
          </pc:spChg>
          <pc:spChg chg="mod">
            <ac:chgData name="Luke" userId="f605f45a-95bc-4d4e-84b7-47abd69f91a2" providerId="ADAL" clId="{2FBEC1FD-4654-4708-9618-9DF196BC2280}" dt="2024-05-29T19:37:13.438" v="191"/>
            <ac:spMkLst>
              <pc:docMk/>
              <pc:sldMasterMk cId="2348071964" sldId="2147485704"/>
              <pc:sldLayoutMk cId="226590517" sldId="2147485813"/>
              <ac:spMk id="17" creationId="{47F8EAA9-0E64-4589-A234-BC31685BE7D3}"/>
            </ac:spMkLst>
          </pc:spChg>
          <pc:spChg chg="mod">
            <ac:chgData name="Luke" userId="f605f45a-95bc-4d4e-84b7-47abd69f91a2" providerId="ADAL" clId="{2FBEC1FD-4654-4708-9618-9DF196BC2280}" dt="2024-05-29T19:37:13.438" v="191"/>
            <ac:spMkLst>
              <pc:docMk/>
              <pc:sldMasterMk cId="2348071964" sldId="2147485704"/>
              <pc:sldLayoutMk cId="226590517" sldId="2147485813"/>
              <ac:spMk id="18" creationId="{C2759870-0BEA-44DC-A414-1C70D04E35CC}"/>
            </ac:spMkLst>
          </pc:spChg>
          <pc:spChg chg="mod">
            <ac:chgData name="Luke" userId="f605f45a-95bc-4d4e-84b7-47abd69f91a2" providerId="ADAL" clId="{2FBEC1FD-4654-4708-9618-9DF196BC2280}" dt="2024-05-29T19:37:13.438" v="191"/>
            <ac:spMkLst>
              <pc:docMk/>
              <pc:sldMasterMk cId="2348071964" sldId="2147485704"/>
              <pc:sldLayoutMk cId="226590517" sldId="2147485813"/>
              <ac:spMk id="19" creationId="{C327262A-D327-4189-AD22-BAD67CF4AB79}"/>
            </ac:spMkLst>
          </pc:spChg>
        </pc:sldLayoutChg>
        <pc:sldLayoutChg chg="modSp del mod ord">
          <pc:chgData name="Luke" userId="f605f45a-95bc-4d4e-84b7-47abd69f91a2" providerId="ADAL" clId="{2FBEC1FD-4654-4708-9618-9DF196BC2280}" dt="2024-05-29T19:37:13.687" v="207"/>
          <pc:sldLayoutMkLst>
            <pc:docMk/>
            <pc:sldMasterMk cId="2348071964" sldId="2147485704"/>
            <pc:sldLayoutMk cId="3384539232" sldId="2147485814"/>
          </pc:sldLayoutMkLst>
          <pc:spChg chg="mod">
            <ac:chgData name="Luke" userId="f605f45a-95bc-4d4e-84b7-47abd69f91a2" providerId="ADAL" clId="{2FBEC1FD-4654-4708-9618-9DF196BC2280}" dt="2024-05-29T19:37:13.438" v="191"/>
            <ac:spMkLst>
              <pc:docMk/>
              <pc:sldMasterMk cId="2348071964" sldId="2147485704"/>
              <pc:sldLayoutMk cId="3384539232" sldId="2147485814"/>
              <ac:spMk id="3" creationId="{F260F77E-464D-46F7-A8F8-6F281DAB0C7A}"/>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19" creationId="{CB20F198-3776-433D-85A8-C2B6AC6235FF}"/>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20" creationId="{97BC59AA-6CF8-4091-8008-21AA9AD8E8B5}"/>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21" creationId="{BECED387-BA3E-49B2-8F1E-0E371E09E0A4}"/>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22" creationId="{6B26A1CD-81F9-4C2F-896F-E69757C6658C}"/>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23" creationId="{79263A4B-A9A8-4CE5-96A8-6F6EC365E512}"/>
            </ac:spMkLst>
          </pc:spChg>
          <pc:spChg chg="mod">
            <ac:chgData name="Luke" userId="f605f45a-95bc-4d4e-84b7-47abd69f91a2" providerId="ADAL" clId="{2FBEC1FD-4654-4708-9618-9DF196BC2280}" dt="2024-05-29T19:37:13.438" v="191"/>
            <ac:spMkLst>
              <pc:docMk/>
              <pc:sldMasterMk cId="2348071964" sldId="2147485704"/>
              <pc:sldLayoutMk cId="3384539232" sldId="2147485814"/>
              <ac:spMk id="24" creationId="{2205743D-F71A-4647-9BE4-2900BDA2582B}"/>
            </ac:spMkLst>
          </pc:spChg>
        </pc:sldLayoutChg>
        <pc:sldLayoutChg chg="modSp del mod ord">
          <pc:chgData name="Luke" userId="f605f45a-95bc-4d4e-84b7-47abd69f91a2" providerId="ADAL" clId="{2FBEC1FD-4654-4708-9618-9DF196BC2280}" dt="2024-05-29T19:37:13.689" v="208"/>
          <pc:sldLayoutMkLst>
            <pc:docMk/>
            <pc:sldMasterMk cId="2348071964" sldId="2147485704"/>
            <pc:sldLayoutMk cId="1110319739" sldId="2147485815"/>
          </pc:sldLayoutMkLst>
          <pc:spChg chg="mod">
            <ac:chgData name="Luke" userId="f605f45a-95bc-4d4e-84b7-47abd69f91a2" providerId="ADAL" clId="{2FBEC1FD-4654-4708-9618-9DF196BC2280}" dt="2024-05-29T19:37:13.438" v="191"/>
            <ac:spMkLst>
              <pc:docMk/>
              <pc:sldMasterMk cId="2348071964" sldId="2147485704"/>
              <pc:sldLayoutMk cId="1110319739" sldId="2147485815"/>
              <ac:spMk id="3" creationId="{87A434B7-D4B9-4D45-A31C-F0CC4D227945}"/>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2" creationId="{92783506-927E-48F7-8EFC-36257F3E2812}"/>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3" creationId="{FB6093D3-3EDF-4A80-8450-C5EBB1990775}"/>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4" creationId="{438D2C80-6884-451D-8D7D-B69022CCC5C4}"/>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5" creationId="{7614A884-0AD6-4A85-A432-2B13E7464DA9}"/>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6" creationId="{7D8FFDED-9FE5-4D94-8EB0-7D645C10FBFF}"/>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7" creationId="{D429D954-9297-44FA-B7BD-56586012419C}"/>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8" creationId="{04D43B0D-50F8-4F63-AFA3-34A46F42E816}"/>
            </ac:spMkLst>
          </pc:spChg>
          <pc:spChg chg="mod">
            <ac:chgData name="Luke" userId="f605f45a-95bc-4d4e-84b7-47abd69f91a2" providerId="ADAL" clId="{2FBEC1FD-4654-4708-9618-9DF196BC2280}" dt="2024-05-29T19:37:13.438" v="191"/>
            <ac:spMkLst>
              <pc:docMk/>
              <pc:sldMasterMk cId="2348071964" sldId="2147485704"/>
              <pc:sldLayoutMk cId="1110319739" sldId="2147485815"/>
              <ac:spMk id="29" creationId="{804CEFDA-6A6F-42D3-B65C-4BE1054C905E}"/>
            </ac:spMkLst>
          </pc:spChg>
        </pc:sldLayoutChg>
        <pc:sldLayoutChg chg="modSp del mod ord">
          <pc:chgData name="Luke" userId="f605f45a-95bc-4d4e-84b7-47abd69f91a2" providerId="ADAL" clId="{2FBEC1FD-4654-4708-9618-9DF196BC2280}" dt="2024-05-29T19:37:13.692" v="209"/>
          <pc:sldLayoutMkLst>
            <pc:docMk/>
            <pc:sldMasterMk cId="2348071964" sldId="2147485704"/>
            <pc:sldLayoutMk cId="2773329448" sldId="2147485816"/>
          </pc:sldLayoutMkLst>
          <pc:spChg chg="mod">
            <ac:chgData name="Luke" userId="f605f45a-95bc-4d4e-84b7-47abd69f91a2" providerId="ADAL" clId="{2FBEC1FD-4654-4708-9618-9DF196BC2280}" dt="2024-05-29T19:37:13.438" v="191"/>
            <ac:spMkLst>
              <pc:docMk/>
              <pc:sldMasterMk cId="2348071964" sldId="2147485704"/>
              <pc:sldLayoutMk cId="2773329448" sldId="2147485816"/>
              <ac:spMk id="3" creationId="{87A434B7-D4B9-4D45-A31C-F0CC4D227945}"/>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11" creationId="{540485AC-5036-400C-92C3-D3E9EC0252BC}"/>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12" creationId="{F90290A2-7689-4DF5-971A-36C2D9173411}"/>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2" creationId="{92783506-927E-48F7-8EFC-36257F3E2812}"/>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3" creationId="{FB6093D3-3EDF-4A80-8450-C5EBB1990775}"/>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4" creationId="{438D2C80-6884-451D-8D7D-B69022CCC5C4}"/>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5" creationId="{7614A884-0AD6-4A85-A432-2B13E7464DA9}"/>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6" creationId="{7D8FFDED-9FE5-4D94-8EB0-7D645C10FBFF}"/>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7" creationId="{D429D954-9297-44FA-B7BD-56586012419C}"/>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8" creationId="{04D43B0D-50F8-4F63-AFA3-34A46F42E816}"/>
            </ac:spMkLst>
          </pc:spChg>
          <pc:spChg chg="mod">
            <ac:chgData name="Luke" userId="f605f45a-95bc-4d4e-84b7-47abd69f91a2" providerId="ADAL" clId="{2FBEC1FD-4654-4708-9618-9DF196BC2280}" dt="2024-05-29T19:37:13.438" v="191"/>
            <ac:spMkLst>
              <pc:docMk/>
              <pc:sldMasterMk cId="2348071964" sldId="2147485704"/>
              <pc:sldLayoutMk cId="2773329448" sldId="2147485816"/>
              <ac:spMk id="29" creationId="{804CEFDA-6A6F-42D3-B65C-4BE1054C905E}"/>
            </ac:spMkLst>
          </pc:spChg>
        </pc:sldLayoutChg>
        <pc:sldLayoutChg chg="modSp del mod ord">
          <pc:chgData name="Luke" userId="f605f45a-95bc-4d4e-84b7-47abd69f91a2" providerId="ADAL" clId="{2FBEC1FD-4654-4708-9618-9DF196BC2280}" dt="2024-05-29T19:37:13.694" v="210"/>
          <pc:sldLayoutMkLst>
            <pc:docMk/>
            <pc:sldMasterMk cId="2348071964" sldId="2147485704"/>
            <pc:sldLayoutMk cId="969329147" sldId="2147485817"/>
          </pc:sldLayoutMkLst>
          <pc:spChg chg="mod">
            <ac:chgData name="Luke" userId="f605f45a-95bc-4d4e-84b7-47abd69f91a2" providerId="ADAL" clId="{2FBEC1FD-4654-4708-9618-9DF196BC2280}" dt="2024-05-29T19:37:13.438" v="191"/>
            <ac:spMkLst>
              <pc:docMk/>
              <pc:sldMasterMk cId="2348071964" sldId="2147485704"/>
              <pc:sldLayoutMk cId="969329147" sldId="2147485817"/>
              <ac:spMk id="2" creationId="{D0AAD849-7CFE-4AF7-A7C5-6BBD50C88C1A}"/>
            </ac:spMkLst>
          </pc:spChg>
        </pc:sldLayoutChg>
        <pc:sldLayoutChg chg="modSp del mod ord">
          <pc:chgData name="Luke" userId="f605f45a-95bc-4d4e-84b7-47abd69f91a2" providerId="ADAL" clId="{2FBEC1FD-4654-4708-9618-9DF196BC2280}" dt="2024-05-29T19:37:13.696" v="211"/>
          <pc:sldLayoutMkLst>
            <pc:docMk/>
            <pc:sldMasterMk cId="2348071964" sldId="2147485704"/>
            <pc:sldLayoutMk cId="3979658214" sldId="2147485818"/>
          </pc:sldLayoutMkLst>
          <pc:spChg chg="mod">
            <ac:chgData name="Luke" userId="f605f45a-95bc-4d4e-84b7-47abd69f91a2" providerId="ADAL" clId="{2FBEC1FD-4654-4708-9618-9DF196BC2280}" dt="2024-05-29T19:37:13.438" v="191"/>
            <ac:spMkLst>
              <pc:docMk/>
              <pc:sldMasterMk cId="2348071964" sldId="2147485704"/>
              <pc:sldLayoutMk cId="3979658214" sldId="2147485818"/>
              <ac:spMk id="2" creationId="{D0AAD849-7CFE-4AF7-A7C5-6BBD50C88C1A}"/>
            </ac:spMkLst>
          </pc:spChg>
        </pc:sldLayoutChg>
        <pc:sldLayoutChg chg="modSp del mod ord">
          <pc:chgData name="Luke" userId="f605f45a-95bc-4d4e-84b7-47abd69f91a2" providerId="ADAL" clId="{2FBEC1FD-4654-4708-9618-9DF196BC2280}" dt="2024-05-29T19:37:13.699" v="212"/>
          <pc:sldLayoutMkLst>
            <pc:docMk/>
            <pc:sldMasterMk cId="2348071964" sldId="2147485704"/>
            <pc:sldLayoutMk cId="1233307150" sldId="2147485819"/>
          </pc:sldLayoutMkLst>
          <pc:spChg chg="mod">
            <ac:chgData name="Luke" userId="f605f45a-95bc-4d4e-84b7-47abd69f91a2" providerId="ADAL" clId="{2FBEC1FD-4654-4708-9618-9DF196BC2280}" dt="2024-05-29T19:37:13.438" v="191"/>
            <ac:spMkLst>
              <pc:docMk/>
              <pc:sldMasterMk cId="2348071964" sldId="2147485704"/>
              <pc:sldLayoutMk cId="1233307150" sldId="2147485819"/>
              <ac:spMk id="2" creationId="{4B2500C4-B436-4E3A-8A91-A02448A774DB}"/>
            </ac:spMkLst>
          </pc:spChg>
        </pc:sldLayoutChg>
        <pc:sldLayoutChg chg="modSp del mod ord">
          <pc:chgData name="Luke" userId="f605f45a-95bc-4d4e-84b7-47abd69f91a2" providerId="ADAL" clId="{2FBEC1FD-4654-4708-9618-9DF196BC2280}" dt="2024-05-29T19:37:13.701" v="213"/>
          <pc:sldLayoutMkLst>
            <pc:docMk/>
            <pc:sldMasterMk cId="2348071964" sldId="2147485704"/>
            <pc:sldLayoutMk cId="765042425" sldId="2147485820"/>
          </pc:sldLayoutMkLst>
          <pc:spChg chg="mod">
            <ac:chgData name="Luke" userId="f605f45a-95bc-4d4e-84b7-47abd69f91a2" providerId="ADAL" clId="{2FBEC1FD-4654-4708-9618-9DF196BC2280}" dt="2024-05-29T19:37:13.438" v="191"/>
            <ac:spMkLst>
              <pc:docMk/>
              <pc:sldMasterMk cId="2348071964" sldId="2147485704"/>
              <pc:sldLayoutMk cId="765042425" sldId="2147485820"/>
              <ac:spMk id="3" creationId="{935C9167-B5C7-4834-AC78-240C8C3EF11E}"/>
            </ac:spMkLst>
          </pc:spChg>
          <pc:spChg chg="mod">
            <ac:chgData name="Luke" userId="f605f45a-95bc-4d4e-84b7-47abd69f91a2" providerId="ADAL" clId="{2FBEC1FD-4654-4708-9618-9DF196BC2280}" dt="2024-05-29T19:37:13.438" v="191"/>
            <ac:spMkLst>
              <pc:docMk/>
              <pc:sldMasterMk cId="2348071964" sldId="2147485704"/>
              <pc:sldLayoutMk cId="765042425" sldId="2147485820"/>
              <ac:spMk id="4" creationId="{0E780C89-4FC1-4FE7-AFCA-1C41A1B0944C}"/>
            </ac:spMkLst>
          </pc:spChg>
          <pc:spChg chg="mod">
            <ac:chgData name="Luke" userId="f605f45a-95bc-4d4e-84b7-47abd69f91a2" providerId="ADAL" clId="{2FBEC1FD-4654-4708-9618-9DF196BC2280}" dt="2024-05-29T19:37:13.438" v="191"/>
            <ac:spMkLst>
              <pc:docMk/>
              <pc:sldMasterMk cId="2348071964" sldId="2147485704"/>
              <pc:sldLayoutMk cId="765042425" sldId="2147485820"/>
              <ac:spMk id="5" creationId="{2E18FD0C-FA99-4937-92CD-5CF7F279CD8E}"/>
            </ac:spMkLst>
          </pc:spChg>
        </pc:sldLayoutChg>
        <pc:sldLayoutChg chg="modSp del mod ord">
          <pc:chgData name="Luke" userId="f605f45a-95bc-4d4e-84b7-47abd69f91a2" providerId="ADAL" clId="{2FBEC1FD-4654-4708-9618-9DF196BC2280}" dt="2024-05-29T19:37:13.703" v="214"/>
          <pc:sldLayoutMkLst>
            <pc:docMk/>
            <pc:sldMasterMk cId="2348071964" sldId="2147485704"/>
            <pc:sldLayoutMk cId="334328490" sldId="2147485821"/>
          </pc:sldLayoutMkLst>
          <pc:spChg chg="mod">
            <ac:chgData name="Luke" userId="f605f45a-95bc-4d4e-84b7-47abd69f91a2" providerId="ADAL" clId="{2FBEC1FD-4654-4708-9618-9DF196BC2280}" dt="2024-05-29T19:37:13.438" v="191"/>
            <ac:spMkLst>
              <pc:docMk/>
              <pc:sldMasterMk cId="2348071964" sldId="2147485704"/>
              <pc:sldLayoutMk cId="334328490" sldId="2147485821"/>
              <ac:spMk id="3" creationId="{9B92DE97-5F35-4963-AC7A-96FEB98062FF}"/>
            </ac:spMkLst>
          </pc:spChg>
          <pc:spChg chg="mod">
            <ac:chgData name="Luke" userId="f605f45a-95bc-4d4e-84b7-47abd69f91a2" providerId="ADAL" clId="{2FBEC1FD-4654-4708-9618-9DF196BC2280}" dt="2024-05-29T19:37:13.438" v="191"/>
            <ac:spMkLst>
              <pc:docMk/>
              <pc:sldMasterMk cId="2348071964" sldId="2147485704"/>
              <pc:sldLayoutMk cId="334328490" sldId="2147485821"/>
              <ac:spMk id="4" creationId="{FEB5B31F-7AD9-4BC6-8D61-62AD8011666E}"/>
            </ac:spMkLst>
          </pc:spChg>
        </pc:sldLayoutChg>
        <pc:sldLayoutChg chg="modSp del mod ord">
          <pc:chgData name="Luke" userId="f605f45a-95bc-4d4e-84b7-47abd69f91a2" providerId="ADAL" clId="{2FBEC1FD-4654-4708-9618-9DF196BC2280}" dt="2024-05-29T19:37:13.706" v="215"/>
          <pc:sldLayoutMkLst>
            <pc:docMk/>
            <pc:sldMasterMk cId="2348071964" sldId="2147485704"/>
            <pc:sldLayoutMk cId="4186555525" sldId="2147485822"/>
          </pc:sldLayoutMkLst>
          <pc:spChg chg="mod">
            <ac:chgData name="Luke" userId="f605f45a-95bc-4d4e-84b7-47abd69f91a2" providerId="ADAL" clId="{2FBEC1FD-4654-4708-9618-9DF196BC2280}" dt="2024-05-29T19:37:13.438" v="191"/>
            <ac:spMkLst>
              <pc:docMk/>
              <pc:sldMasterMk cId="2348071964" sldId="2147485704"/>
              <pc:sldLayoutMk cId="4186555525" sldId="2147485822"/>
              <ac:spMk id="3" creationId="{84E2C6C6-B442-4DE7-9C6C-405B9005314D}"/>
            </ac:spMkLst>
          </pc:spChg>
          <pc:spChg chg="mod">
            <ac:chgData name="Luke" userId="f605f45a-95bc-4d4e-84b7-47abd69f91a2" providerId="ADAL" clId="{2FBEC1FD-4654-4708-9618-9DF196BC2280}" dt="2024-05-29T19:37:13.438" v="191"/>
            <ac:spMkLst>
              <pc:docMk/>
              <pc:sldMasterMk cId="2348071964" sldId="2147485704"/>
              <pc:sldLayoutMk cId="4186555525" sldId="2147485822"/>
              <ac:spMk id="4" creationId="{3EBEAA94-C151-43DE-8A5A-09E8A930427E}"/>
            </ac:spMkLst>
          </pc:spChg>
        </pc:sldLayoutChg>
        <pc:sldLayoutChg chg="modSp del mod ord">
          <pc:chgData name="Luke" userId="f605f45a-95bc-4d4e-84b7-47abd69f91a2" providerId="ADAL" clId="{2FBEC1FD-4654-4708-9618-9DF196BC2280}" dt="2024-05-29T19:37:13.708" v="216"/>
          <pc:sldLayoutMkLst>
            <pc:docMk/>
            <pc:sldMasterMk cId="2348071964" sldId="2147485704"/>
            <pc:sldLayoutMk cId="4288760314" sldId="2147485823"/>
          </pc:sldLayoutMkLst>
          <pc:spChg chg="mod">
            <ac:chgData name="Luke" userId="f605f45a-95bc-4d4e-84b7-47abd69f91a2" providerId="ADAL" clId="{2FBEC1FD-4654-4708-9618-9DF196BC2280}" dt="2024-05-29T19:37:13.438" v="191"/>
            <ac:spMkLst>
              <pc:docMk/>
              <pc:sldMasterMk cId="2348071964" sldId="2147485704"/>
              <pc:sldLayoutMk cId="4288760314" sldId="2147485823"/>
              <ac:spMk id="3" creationId="{E033AC47-6988-4AF2-AB7A-F400B9B8392F}"/>
            </ac:spMkLst>
          </pc:spChg>
          <pc:spChg chg="mod">
            <ac:chgData name="Luke" userId="f605f45a-95bc-4d4e-84b7-47abd69f91a2" providerId="ADAL" clId="{2FBEC1FD-4654-4708-9618-9DF196BC2280}" dt="2024-05-29T19:37:13.438" v="191"/>
            <ac:spMkLst>
              <pc:docMk/>
              <pc:sldMasterMk cId="2348071964" sldId="2147485704"/>
              <pc:sldLayoutMk cId="4288760314" sldId="2147485823"/>
              <ac:spMk id="8" creationId="{FA608AEF-BE66-4029-BA63-DA15E89C3291}"/>
            </ac:spMkLst>
          </pc:spChg>
        </pc:sldLayoutChg>
        <pc:sldLayoutChg chg="modSp del mod ord">
          <pc:chgData name="Luke" userId="f605f45a-95bc-4d4e-84b7-47abd69f91a2" providerId="ADAL" clId="{2FBEC1FD-4654-4708-9618-9DF196BC2280}" dt="2024-05-29T19:37:13.710" v="217"/>
          <pc:sldLayoutMkLst>
            <pc:docMk/>
            <pc:sldMasterMk cId="2348071964" sldId="2147485704"/>
            <pc:sldLayoutMk cId="1601467484" sldId="2147485824"/>
          </pc:sldLayoutMkLst>
          <pc:spChg chg="mod">
            <ac:chgData name="Luke" userId="f605f45a-95bc-4d4e-84b7-47abd69f91a2" providerId="ADAL" clId="{2FBEC1FD-4654-4708-9618-9DF196BC2280}" dt="2024-05-29T19:37:13.438" v="191"/>
            <ac:spMkLst>
              <pc:docMk/>
              <pc:sldMasterMk cId="2348071964" sldId="2147485704"/>
              <pc:sldLayoutMk cId="1601467484" sldId="2147485824"/>
              <ac:spMk id="3" creationId="{E033AC47-6988-4AF2-AB7A-F400B9B8392F}"/>
            </ac:spMkLst>
          </pc:spChg>
          <pc:spChg chg="mod">
            <ac:chgData name="Luke" userId="f605f45a-95bc-4d4e-84b7-47abd69f91a2" providerId="ADAL" clId="{2FBEC1FD-4654-4708-9618-9DF196BC2280}" dt="2024-05-29T19:37:13.438" v="191"/>
            <ac:spMkLst>
              <pc:docMk/>
              <pc:sldMasterMk cId="2348071964" sldId="2147485704"/>
              <pc:sldLayoutMk cId="1601467484" sldId="2147485824"/>
              <ac:spMk id="8" creationId="{FA608AEF-BE66-4029-BA63-DA15E89C3291}"/>
            </ac:spMkLst>
          </pc:spChg>
        </pc:sldLayoutChg>
        <pc:sldLayoutChg chg="modSp del mod ord">
          <pc:chgData name="Luke" userId="f605f45a-95bc-4d4e-84b7-47abd69f91a2" providerId="ADAL" clId="{2FBEC1FD-4654-4708-9618-9DF196BC2280}" dt="2024-05-29T19:37:13.713" v="218"/>
          <pc:sldLayoutMkLst>
            <pc:docMk/>
            <pc:sldMasterMk cId="2348071964" sldId="2147485704"/>
            <pc:sldLayoutMk cId="3700241979" sldId="2147485825"/>
          </pc:sldLayoutMkLst>
          <pc:spChg chg="mod">
            <ac:chgData name="Luke" userId="f605f45a-95bc-4d4e-84b7-47abd69f91a2" providerId="ADAL" clId="{2FBEC1FD-4654-4708-9618-9DF196BC2280}" dt="2024-05-29T19:37:13.438" v="191"/>
            <ac:spMkLst>
              <pc:docMk/>
              <pc:sldMasterMk cId="2348071964" sldId="2147485704"/>
              <pc:sldLayoutMk cId="3700241979" sldId="2147485825"/>
              <ac:spMk id="3" creationId="{E033AC47-6988-4AF2-AB7A-F400B9B8392F}"/>
            </ac:spMkLst>
          </pc:spChg>
          <pc:spChg chg="mod">
            <ac:chgData name="Luke" userId="f605f45a-95bc-4d4e-84b7-47abd69f91a2" providerId="ADAL" clId="{2FBEC1FD-4654-4708-9618-9DF196BC2280}" dt="2024-05-29T19:37:13.438" v="191"/>
            <ac:spMkLst>
              <pc:docMk/>
              <pc:sldMasterMk cId="2348071964" sldId="2147485704"/>
              <pc:sldLayoutMk cId="3700241979" sldId="2147485825"/>
              <ac:spMk id="8" creationId="{FA608AEF-BE66-4029-BA63-DA15E89C3291}"/>
            </ac:spMkLst>
          </pc:spChg>
        </pc:sldLayoutChg>
        <pc:sldLayoutChg chg="modSp del mod ord">
          <pc:chgData name="Luke" userId="f605f45a-95bc-4d4e-84b7-47abd69f91a2" providerId="ADAL" clId="{2FBEC1FD-4654-4708-9618-9DF196BC2280}" dt="2024-05-29T19:37:13.716" v="219"/>
          <pc:sldLayoutMkLst>
            <pc:docMk/>
            <pc:sldMasterMk cId="2348071964" sldId="2147485704"/>
            <pc:sldLayoutMk cId="3868617698" sldId="2147485826"/>
          </pc:sldLayoutMkLst>
          <pc:spChg chg="mod">
            <ac:chgData name="Luke" userId="f605f45a-95bc-4d4e-84b7-47abd69f91a2" providerId="ADAL" clId="{2FBEC1FD-4654-4708-9618-9DF196BC2280}" dt="2024-05-29T19:37:13.438" v="191"/>
            <ac:spMkLst>
              <pc:docMk/>
              <pc:sldMasterMk cId="2348071964" sldId="2147485704"/>
              <pc:sldLayoutMk cId="3868617698" sldId="2147485826"/>
              <ac:spMk id="2" creationId="{38E01E45-D858-46CB-8C37-2ADA7A8B4F38}"/>
            </ac:spMkLst>
          </pc:spChg>
          <pc:spChg chg="mod">
            <ac:chgData name="Luke" userId="f605f45a-95bc-4d4e-84b7-47abd69f91a2" providerId="ADAL" clId="{2FBEC1FD-4654-4708-9618-9DF196BC2280}" dt="2024-05-29T19:37:13.438" v="191"/>
            <ac:spMkLst>
              <pc:docMk/>
              <pc:sldMasterMk cId="2348071964" sldId="2147485704"/>
              <pc:sldLayoutMk cId="3868617698" sldId="2147485826"/>
              <ac:spMk id="4" creationId="{FEB5B31F-7AD9-4BC6-8D61-62AD8011666E}"/>
            </ac:spMkLst>
          </pc:spChg>
        </pc:sldLayoutChg>
        <pc:sldLayoutChg chg="modSp del mod ord">
          <pc:chgData name="Luke" userId="f605f45a-95bc-4d4e-84b7-47abd69f91a2" providerId="ADAL" clId="{2FBEC1FD-4654-4708-9618-9DF196BC2280}" dt="2024-05-29T19:37:13.718" v="220"/>
          <pc:sldLayoutMkLst>
            <pc:docMk/>
            <pc:sldMasterMk cId="2348071964" sldId="2147485704"/>
            <pc:sldLayoutMk cId="728611050" sldId="2147485827"/>
          </pc:sldLayoutMkLst>
          <pc:spChg chg="mod">
            <ac:chgData name="Luke" userId="f605f45a-95bc-4d4e-84b7-47abd69f91a2" providerId="ADAL" clId="{2FBEC1FD-4654-4708-9618-9DF196BC2280}" dt="2024-05-29T19:37:13.438" v="191"/>
            <ac:spMkLst>
              <pc:docMk/>
              <pc:sldMasterMk cId="2348071964" sldId="2147485704"/>
              <pc:sldLayoutMk cId="728611050" sldId="2147485827"/>
              <ac:spMk id="2" creationId="{045563AC-3A0B-4839-A9DC-F00E8E5411A6}"/>
            </ac:spMkLst>
          </pc:spChg>
          <pc:spChg chg="mod">
            <ac:chgData name="Luke" userId="f605f45a-95bc-4d4e-84b7-47abd69f91a2" providerId="ADAL" clId="{2FBEC1FD-4654-4708-9618-9DF196BC2280}" dt="2024-05-29T19:37:13.438" v="191"/>
            <ac:spMkLst>
              <pc:docMk/>
              <pc:sldMasterMk cId="2348071964" sldId="2147485704"/>
              <pc:sldLayoutMk cId="728611050" sldId="2147485827"/>
              <ac:spMk id="4" creationId="{FEB5B31F-7AD9-4BC6-8D61-62AD8011666E}"/>
            </ac:spMkLst>
          </pc:spChg>
        </pc:sldLayoutChg>
        <pc:sldLayoutChg chg="modSp del mod ord">
          <pc:chgData name="Luke" userId="f605f45a-95bc-4d4e-84b7-47abd69f91a2" providerId="ADAL" clId="{2FBEC1FD-4654-4708-9618-9DF196BC2280}" dt="2024-05-29T19:37:13.720" v="221"/>
          <pc:sldLayoutMkLst>
            <pc:docMk/>
            <pc:sldMasterMk cId="2348071964" sldId="2147485704"/>
            <pc:sldLayoutMk cId="3974475469" sldId="2147485828"/>
          </pc:sldLayoutMkLst>
          <pc:spChg chg="mod">
            <ac:chgData name="Luke" userId="f605f45a-95bc-4d4e-84b7-47abd69f91a2" providerId="ADAL" clId="{2FBEC1FD-4654-4708-9618-9DF196BC2280}" dt="2024-05-29T19:37:13.438" v="191"/>
            <ac:spMkLst>
              <pc:docMk/>
              <pc:sldMasterMk cId="2348071964" sldId="2147485704"/>
              <pc:sldLayoutMk cId="3974475469" sldId="2147485828"/>
              <ac:spMk id="3" creationId="{027DCA08-1117-4B11-AEFD-AAB2B33543F9}"/>
            </ac:spMkLst>
          </pc:spChg>
          <pc:spChg chg="mod">
            <ac:chgData name="Luke" userId="f605f45a-95bc-4d4e-84b7-47abd69f91a2" providerId="ADAL" clId="{2FBEC1FD-4654-4708-9618-9DF196BC2280}" dt="2024-05-29T19:37:13.438" v="191"/>
            <ac:spMkLst>
              <pc:docMk/>
              <pc:sldMasterMk cId="2348071964" sldId="2147485704"/>
              <pc:sldLayoutMk cId="3974475469" sldId="2147485828"/>
              <ac:spMk id="4" creationId="{AE833B58-0629-4A46-8711-902C16A99314}"/>
            </ac:spMkLst>
          </pc:spChg>
          <pc:spChg chg="mod">
            <ac:chgData name="Luke" userId="f605f45a-95bc-4d4e-84b7-47abd69f91a2" providerId="ADAL" clId="{2FBEC1FD-4654-4708-9618-9DF196BC2280}" dt="2024-05-29T19:37:13.438" v="191"/>
            <ac:spMkLst>
              <pc:docMk/>
              <pc:sldMasterMk cId="2348071964" sldId="2147485704"/>
              <pc:sldLayoutMk cId="3974475469" sldId="2147485828"/>
              <ac:spMk id="9" creationId="{1231301F-62BD-4CF6-8990-CDF00AFC8CCF}"/>
            </ac:spMkLst>
          </pc:spChg>
          <pc:spChg chg="mod">
            <ac:chgData name="Luke" userId="f605f45a-95bc-4d4e-84b7-47abd69f91a2" providerId="ADAL" clId="{2FBEC1FD-4654-4708-9618-9DF196BC2280}" dt="2024-05-29T19:37:13.438" v="191"/>
            <ac:spMkLst>
              <pc:docMk/>
              <pc:sldMasterMk cId="2348071964" sldId="2147485704"/>
              <pc:sldLayoutMk cId="3974475469" sldId="2147485828"/>
              <ac:spMk id="11" creationId="{7223C820-5673-4288-A9D6-185A95066B1E}"/>
            </ac:spMkLst>
          </pc:spChg>
          <pc:spChg chg="mod">
            <ac:chgData name="Luke" userId="f605f45a-95bc-4d4e-84b7-47abd69f91a2" providerId="ADAL" clId="{2FBEC1FD-4654-4708-9618-9DF196BC2280}" dt="2024-05-29T19:37:13.438" v="191"/>
            <ac:spMkLst>
              <pc:docMk/>
              <pc:sldMasterMk cId="2348071964" sldId="2147485704"/>
              <pc:sldLayoutMk cId="3974475469" sldId="2147485828"/>
              <ac:spMk id="13" creationId="{05B401B2-8D93-427E-90A4-52337B3965E8}"/>
            </ac:spMkLst>
          </pc:spChg>
        </pc:sldLayoutChg>
        <pc:sldLayoutChg chg="modSp del mod ord">
          <pc:chgData name="Luke" userId="f605f45a-95bc-4d4e-84b7-47abd69f91a2" providerId="ADAL" clId="{2FBEC1FD-4654-4708-9618-9DF196BC2280}" dt="2024-05-29T19:37:13.723" v="222"/>
          <pc:sldLayoutMkLst>
            <pc:docMk/>
            <pc:sldMasterMk cId="2348071964" sldId="2147485704"/>
            <pc:sldLayoutMk cId="3445604132" sldId="2147485829"/>
          </pc:sldLayoutMkLst>
          <pc:spChg chg="mod">
            <ac:chgData name="Luke" userId="f605f45a-95bc-4d4e-84b7-47abd69f91a2" providerId="ADAL" clId="{2FBEC1FD-4654-4708-9618-9DF196BC2280}" dt="2024-05-29T19:37:13.438" v="191"/>
            <ac:spMkLst>
              <pc:docMk/>
              <pc:sldMasterMk cId="2348071964" sldId="2147485704"/>
              <pc:sldLayoutMk cId="3445604132" sldId="2147485829"/>
              <ac:spMk id="3" creationId="{F260F77E-464D-46F7-A8F8-6F281DAB0C7A}"/>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4" creationId="{AE833B58-0629-4A46-8711-902C16A99314}"/>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9" creationId="{1231301F-62BD-4CF6-8990-CDF00AFC8CCF}"/>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10" creationId="{7E401A97-B3D4-43E4-9B09-8AD4B6B26068}"/>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11" creationId="{7223C820-5673-4288-A9D6-185A95066B1E}"/>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12" creationId="{7E8A9C08-F392-459F-B90B-EDBF4A830C55}"/>
            </ac:spMkLst>
          </pc:spChg>
          <pc:spChg chg="mod">
            <ac:chgData name="Luke" userId="f605f45a-95bc-4d4e-84b7-47abd69f91a2" providerId="ADAL" clId="{2FBEC1FD-4654-4708-9618-9DF196BC2280}" dt="2024-05-29T19:37:13.438" v="191"/>
            <ac:spMkLst>
              <pc:docMk/>
              <pc:sldMasterMk cId="2348071964" sldId="2147485704"/>
              <pc:sldLayoutMk cId="3445604132" sldId="2147485829"/>
              <ac:spMk id="13" creationId="{05B401B2-8D93-427E-90A4-52337B3965E8}"/>
            </ac:spMkLst>
          </pc:spChg>
        </pc:sldLayoutChg>
        <pc:sldLayoutChg chg="modSp del mod ord">
          <pc:chgData name="Luke" userId="f605f45a-95bc-4d4e-84b7-47abd69f91a2" providerId="ADAL" clId="{2FBEC1FD-4654-4708-9618-9DF196BC2280}" dt="2024-05-29T19:37:13.725" v="223"/>
          <pc:sldLayoutMkLst>
            <pc:docMk/>
            <pc:sldMasterMk cId="2348071964" sldId="2147485704"/>
            <pc:sldLayoutMk cId="619916315" sldId="2147485830"/>
          </pc:sldLayoutMkLst>
          <pc:spChg chg="mod">
            <ac:chgData name="Luke" userId="f605f45a-95bc-4d4e-84b7-47abd69f91a2" providerId="ADAL" clId="{2FBEC1FD-4654-4708-9618-9DF196BC2280}" dt="2024-05-29T19:37:13.438" v="191"/>
            <ac:spMkLst>
              <pc:docMk/>
              <pc:sldMasterMk cId="2348071964" sldId="2147485704"/>
              <pc:sldLayoutMk cId="619916315" sldId="2147485830"/>
              <ac:spMk id="3" creationId="{87A434B7-D4B9-4D45-A31C-F0CC4D227945}"/>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4" creationId="{AE833B58-0629-4A46-8711-902C16A99314}"/>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9" creationId="{1231301F-62BD-4CF6-8990-CDF00AFC8CCF}"/>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0" creationId="{7E401A97-B3D4-43E4-9B09-8AD4B6B26068}"/>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1" creationId="{7223C820-5673-4288-A9D6-185A95066B1E}"/>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2" creationId="{7E8A9C08-F392-459F-B90B-EDBF4A830C55}"/>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3" creationId="{05B401B2-8D93-427E-90A4-52337B3965E8}"/>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4" creationId="{BBD58C33-921C-42F1-9803-1C798DB548C2}"/>
            </ac:spMkLst>
          </pc:spChg>
          <pc:spChg chg="mod">
            <ac:chgData name="Luke" userId="f605f45a-95bc-4d4e-84b7-47abd69f91a2" providerId="ADAL" clId="{2FBEC1FD-4654-4708-9618-9DF196BC2280}" dt="2024-05-29T19:37:13.438" v="191"/>
            <ac:spMkLst>
              <pc:docMk/>
              <pc:sldMasterMk cId="2348071964" sldId="2147485704"/>
              <pc:sldLayoutMk cId="619916315" sldId="2147485830"/>
              <ac:spMk id="15" creationId="{38E883C1-8203-4549-AF30-B96AEC45AC68}"/>
            </ac:spMkLst>
          </pc:spChg>
        </pc:sldLayoutChg>
        <pc:sldLayoutChg chg="modSp del mod ord">
          <pc:chgData name="Luke" userId="f605f45a-95bc-4d4e-84b7-47abd69f91a2" providerId="ADAL" clId="{2FBEC1FD-4654-4708-9618-9DF196BC2280}" dt="2024-05-29T19:37:13.727" v="224"/>
          <pc:sldLayoutMkLst>
            <pc:docMk/>
            <pc:sldMasterMk cId="2348071964" sldId="2147485704"/>
            <pc:sldLayoutMk cId="2930676810" sldId="2147485831"/>
          </pc:sldLayoutMkLst>
          <pc:spChg chg="mod">
            <ac:chgData name="Luke" userId="f605f45a-95bc-4d4e-84b7-47abd69f91a2" providerId="ADAL" clId="{2FBEC1FD-4654-4708-9618-9DF196BC2280}" dt="2024-05-29T19:37:13.438" v="191"/>
            <ac:spMkLst>
              <pc:docMk/>
              <pc:sldMasterMk cId="2348071964" sldId="2147485704"/>
              <pc:sldLayoutMk cId="2930676810" sldId="2147485831"/>
              <ac:spMk id="2" creationId="{D1C46CB2-4FDC-43D5-B122-6F27B3C827ED}"/>
            </ac:spMkLst>
          </pc:spChg>
          <pc:spChg chg="mod">
            <ac:chgData name="Luke" userId="f605f45a-95bc-4d4e-84b7-47abd69f91a2" providerId="ADAL" clId="{2FBEC1FD-4654-4708-9618-9DF196BC2280}" dt="2024-05-29T19:37:13.438" v="191"/>
            <ac:spMkLst>
              <pc:docMk/>
              <pc:sldMasterMk cId="2348071964" sldId="2147485704"/>
              <pc:sldLayoutMk cId="2930676810" sldId="2147485831"/>
              <ac:spMk id="12" creationId="{9244E618-D996-41A6-8C9D-0C3519EA7A6F}"/>
            </ac:spMkLst>
          </pc:spChg>
          <pc:spChg chg="mod">
            <ac:chgData name="Luke" userId="f605f45a-95bc-4d4e-84b7-47abd69f91a2" providerId="ADAL" clId="{2FBEC1FD-4654-4708-9618-9DF196BC2280}" dt="2024-05-29T19:37:13.438" v="191"/>
            <ac:spMkLst>
              <pc:docMk/>
              <pc:sldMasterMk cId="2348071964" sldId="2147485704"/>
              <pc:sldLayoutMk cId="2930676810" sldId="2147485831"/>
              <ac:spMk id="13" creationId="{8B32544F-F93C-4713-86AD-641424F4A7B9}"/>
            </ac:spMkLst>
          </pc:spChg>
          <pc:spChg chg="mod">
            <ac:chgData name="Luke" userId="f605f45a-95bc-4d4e-84b7-47abd69f91a2" providerId="ADAL" clId="{2FBEC1FD-4654-4708-9618-9DF196BC2280}" dt="2024-05-29T19:37:13.438" v="191"/>
            <ac:spMkLst>
              <pc:docMk/>
              <pc:sldMasterMk cId="2348071964" sldId="2147485704"/>
              <pc:sldLayoutMk cId="2930676810" sldId="2147485831"/>
              <ac:spMk id="14" creationId="{9E4C32BD-CEF7-42AC-94D8-052EF30E2361}"/>
            </ac:spMkLst>
          </pc:spChg>
          <pc:spChg chg="mod">
            <ac:chgData name="Luke" userId="f605f45a-95bc-4d4e-84b7-47abd69f91a2" providerId="ADAL" clId="{2FBEC1FD-4654-4708-9618-9DF196BC2280}" dt="2024-05-29T19:37:13.438" v="191"/>
            <ac:spMkLst>
              <pc:docMk/>
              <pc:sldMasterMk cId="2348071964" sldId="2147485704"/>
              <pc:sldLayoutMk cId="2930676810" sldId="2147485831"/>
              <ac:spMk id="15" creationId="{E25EC377-3BC6-40D8-AECB-4FEB302014CD}"/>
            </ac:spMkLst>
          </pc:spChg>
        </pc:sldLayoutChg>
        <pc:sldLayoutChg chg="modSp del mod ord">
          <pc:chgData name="Luke" userId="f605f45a-95bc-4d4e-84b7-47abd69f91a2" providerId="ADAL" clId="{2FBEC1FD-4654-4708-9618-9DF196BC2280}" dt="2024-05-29T19:37:13.730" v="225"/>
          <pc:sldLayoutMkLst>
            <pc:docMk/>
            <pc:sldMasterMk cId="2348071964" sldId="2147485704"/>
            <pc:sldLayoutMk cId="1050740665" sldId="2147485832"/>
          </pc:sldLayoutMkLst>
          <pc:spChg chg="mod">
            <ac:chgData name="Luke" userId="f605f45a-95bc-4d4e-84b7-47abd69f91a2" providerId="ADAL" clId="{2FBEC1FD-4654-4708-9618-9DF196BC2280}" dt="2024-05-29T19:37:13.438" v="191"/>
            <ac:spMkLst>
              <pc:docMk/>
              <pc:sldMasterMk cId="2348071964" sldId="2147485704"/>
              <pc:sldLayoutMk cId="1050740665" sldId="2147485832"/>
              <ac:spMk id="2" creationId="{D1C46CB2-4FDC-43D5-B122-6F27B3C827ED}"/>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2" creationId="{9244E618-D996-41A6-8C9D-0C3519EA7A6F}"/>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3" creationId="{8B32544F-F93C-4713-86AD-641424F4A7B9}"/>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4" creationId="{9E4C32BD-CEF7-42AC-94D8-052EF30E2361}"/>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5" creationId="{E25EC377-3BC6-40D8-AECB-4FEB302014CD}"/>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6" creationId="{D682B8EC-8F33-4730-BBE6-E8B7234C9C62}"/>
            </ac:spMkLst>
          </pc:spChg>
          <pc:spChg chg="mod">
            <ac:chgData name="Luke" userId="f605f45a-95bc-4d4e-84b7-47abd69f91a2" providerId="ADAL" clId="{2FBEC1FD-4654-4708-9618-9DF196BC2280}" dt="2024-05-29T19:37:13.438" v="191"/>
            <ac:spMkLst>
              <pc:docMk/>
              <pc:sldMasterMk cId="2348071964" sldId="2147485704"/>
              <pc:sldLayoutMk cId="1050740665" sldId="2147485832"/>
              <ac:spMk id="17" creationId="{7DB5F15A-5980-40FF-9D54-3FDE41D604AE}"/>
            </ac:spMkLst>
          </pc:spChg>
        </pc:sldLayoutChg>
        <pc:sldLayoutChg chg="modSp del mod ord">
          <pc:chgData name="Luke" userId="f605f45a-95bc-4d4e-84b7-47abd69f91a2" providerId="ADAL" clId="{2FBEC1FD-4654-4708-9618-9DF196BC2280}" dt="2024-05-29T19:37:13.732" v="226"/>
          <pc:sldLayoutMkLst>
            <pc:docMk/>
            <pc:sldMasterMk cId="2348071964" sldId="2147485704"/>
            <pc:sldLayoutMk cId="4215376507" sldId="2147485833"/>
          </pc:sldLayoutMkLst>
          <pc:spChg chg="mod">
            <ac:chgData name="Luke" userId="f605f45a-95bc-4d4e-84b7-47abd69f91a2" providerId="ADAL" clId="{2FBEC1FD-4654-4708-9618-9DF196BC2280}" dt="2024-05-29T19:37:13.438" v="191"/>
            <ac:spMkLst>
              <pc:docMk/>
              <pc:sldMasterMk cId="2348071964" sldId="2147485704"/>
              <pc:sldLayoutMk cId="4215376507" sldId="2147485833"/>
              <ac:spMk id="2" creationId="{D1C46CB2-4FDC-43D5-B122-6F27B3C827ED}"/>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2" creationId="{9244E618-D996-41A6-8C9D-0C3519EA7A6F}"/>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3" creationId="{8B32544F-F93C-4713-86AD-641424F4A7B9}"/>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4" creationId="{9E4C32BD-CEF7-42AC-94D8-052EF30E2361}"/>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5" creationId="{E25EC377-3BC6-40D8-AECB-4FEB302014CD}"/>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6" creationId="{D682B8EC-8F33-4730-BBE6-E8B7234C9C62}"/>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7" creationId="{7DB5F15A-5980-40FF-9D54-3FDE41D604AE}"/>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8" creationId="{83564109-638C-44E2-AE84-46B44C29FD6C}"/>
            </ac:spMkLst>
          </pc:spChg>
          <pc:spChg chg="mod">
            <ac:chgData name="Luke" userId="f605f45a-95bc-4d4e-84b7-47abd69f91a2" providerId="ADAL" clId="{2FBEC1FD-4654-4708-9618-9DF196BC2280}" dt="2024-05-29T19:37:13.438" v="191"/>
            <ac:spMkLst>
              <pc:docMk/>
              <pc:sldMasterMk cId="2348071964" sldId="2147485704"/>
              <pc:sldLayoutMk cId="4215376507" sldId="2147485833"/>
              <ac:spMk id="19" creationId="{713AAE36-2045-4D14-87DC-59D4EFCC1500}"/>
            </ac:spMkLst>
          </pc:spChg>
        </pc:sldLayoutChg>
        <pc:sldLayoutChg chg="modSp del mod ord">
          <pc:chgData name="Luke" userId="f605f45a-95bc-4d4e-84b7-47abd69f91a2" providerId="ADAL" clId="{2FBEC1FD-4654-4708-9618-9DF196BC2280}" dt="2024-05-29T19:37:13.734" v="227"/>
          <pc:sldLayoutMkLst>
            <pc:docMk/>
            <pc:sldMasterMk cId="2348071964" sldId="2147485704"/>
            <pc:sldLayoutMk cId="3479875730" sldId="2147485834"/>
          </pc:sldLayoutMkLst>
          <pc:spChg chg="mod">
            <ac:chgData name="Luke" userId="f605f45a-95bc-4d4e-84b7-47abd69f91a2" providerId="ADAL" clId="{2FBEC1FD-4654-4708-9618-9DF196BC2280}" dt="2024-05-29T19:37:13.438" v="191"/>
            <ac:spMkLst>
              <pc:docMk/>
              <pc:sldMasterMk cId="2348071964" sldId="2147485704"/>
              <pc:sldLayoutMk cId="3479875730" sldId="2147485834"/>
              <ac:spMk id="2" creationId="{D1C46CB2-4FDC-43D5-B122-6F27B3C827ED}"/>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2" creationId="{9244E618-D996-41A6-8C9D-0C3519EA7A6F}"/>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3" creationId="{8B32544F-F93C-4713-86AD-641424F4A7B9}"/>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4" creationId="{9E4C32BD-CEF7-42AC-94D8-052EF30E2361}"/>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5" creationId="{E25EC377-3BC6-40D8-AECB-4FEB302014CD}"/>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6" creationId="{D682B8EC-8F33-4730-BBE6-E8B7234C9C62}"/>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7" creationId="{7DB5F15A-5980-40FF-9D54-3FDE41D604AE}"/>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8" creationId="{83564109-638C-44E2-AE84-46B44C29FD6C}"/>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19" creationId="{713AAE36-2045-4D14-87DC-59D4EFCC1500}"/>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20" creationId="{2AD682C7-20D7-4ED0-99A7-C8530DAC8612}"/>
            </ac:spMkLst>
          </pc:spChg>
          <pc:spChg chg="mod">
            <ac:chgData name="Luke" userId="f605f45a-95bc-4d4e-84b7-47abd69f91a2" providerId="ADAL" clId="{2FBEC1FD-4654-4708-9618-9DF196BC2280}" dt="2024-05-29T19:37:13.438" v="191"/>
            <ac:spMkLst>
              <pc:docMk/>
              <pc:sldMasterMk cId="2348071964" sldId="2147485704"/>
              <pc:sldLayoutMk cId="3479875730" sldId="2147485834"/>
              <ac:spMk id="21" creationId="{5B1B6F72-F14C-40F1-8B29-8620AA34DC63}"/>
            </ac:spMkLst>
          </pc:spChg>
        </pc:sldLayoutChg>
        <pc:sldLayoutChg chg="modSp del mod ord">
          <pc:chgData name="Luke" userId="f605f45a-95bc-4d4e-84b7-47abd69f91a2" providerId="ADAL" clId="{2FBEC1FD-4654-4708-9618-9DF196BC2280}" dt="2024-05-29T19:37:13.737" v="228"/>
          <pc:sldLayoutMkLst>
            <pc:docMk/>
            <pc:sldMasterMk cId="2348071964" sldId="2147485704"/>
            <pc:sldLayoutMk cId="1793878312" sldId="2147485835"/>
          </pc:sldLayoutMkLst>
          <pc:spChg chg="mod">
            <ac:chgData name="Luke" userId="f605f45a-95bc-4d4e-84b7-47abd69f91a2" providerId="ADAL" clId="{2FBEC1FD-4654-4708-9618-9DF196BC2280}" dt="2024-05-29T19:37:13.438" v="191"/>
            <ac:spMkLst>
              <pc:docMk/>
              <pc:sldMasterMk cId="2348071964" sldId="2147485704"/>
              <pc:sldLayoutMk cId="1793878312" sldId="2147485835"/>
              <ac:spMk id="2" creationId="{8B33D211-079C-4884-AB74-BFA812A63FE8}"/>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3" creationId="{5BBECFAF-80A0-4620-8865-87562DFB497B}"/>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4" creationId="{8AD287B4-D736-4707-854D-BEA62EF2BBCF}"/>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5" creationId="{9ED5A27F-D9D2-4DCB-8422-4694477ECA88}"/>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6" creationId="{5757E314-6417-4051-A2CD-D3614CAA6A78}"/>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7" creationId="{E5577FC3-49F5-4B04-AFD3-AA0A57BA8355}"/>
            </ac:spMkLst>
          </pc:spChg>
          <pc:spChg chg="mod">
            <ac:chgData name="Luke" userId="f605f45a-95bc-4d4e-84b7-47abd69f91a2" providerId="ADAL" clId="{2FBEC1FD-4654-4708-9618-9DF196BC2280}" dt="2024-05-29T19:37:13.438" v="191"/>
            <ac:spMkLst>
              <pc:docMk/>
              <pc:sldMasterMk cId="2348071964" sldId="2147485704"/>
              <pc:sldLayoutMk cId="1793878312" sldId="2147485835"/>
              <ac:spMk id="18" creationId="{9B56ECFD-6AA2-4EC5-A445-D1E0952199EC}"/>
            </ac:spMkLst>
          </pc:spChg>
        </pc:sldLayoutChg>
        <pc:sldLayoutChg chg="modSp del mod ord">
          <pc:chgData name="Luke" userId="f605f45a-95bc-4d4e-84b7-47abd69f91a2" providerId="ADAL" clId="{2FBEC1FD-4654-4708-9618-9DF196BC2280}" dt="2024-05-29T19:37:13.740" v="229"/>
          <pc:sldLayoutMkLst>
            <pc:docMk/>
            <pc:sldMasterMk cId="2348071964" sldId="2147485704"/>
            <pc:sldLayoutMk cId="3168392592" sldId="2147485836"/>
          </pc:sldLayoutMkLst>
          <pc:spChg chg="mod">
            <ac:chgData name="Luke" userId="f605f45a-95bc-4d4e-84b7-47abd69f91a2" providerId="ADAL" clId="{2FBEC1FD-4654-4708-9618-9DF196BC2280}" dt="2024-05-29T19:37:13.438" v="191"/>
            <ac:spMkLst>
              <pc:docMk/>
              <pc:sldMasterMk cId="2348071964" sldId="2147485704"/>
              <pc:sldLayoutMk cId="3168392592" sldId="2147485836"/>
              <ac:spMk id="2" creationId="{8B33D211-079C-4884-AB74-BFA812A63FE8}"/>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1" creationId="{F78E1D3B-7D6F-4EFD-9EB2-E1A27309D6AF}"/>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2" creationId="{3BB2FF62-05DC-462E-808C-4DDE1C65392C}"/>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3" creationId="{5BBECFAF-80A0-4620-8865-87562DFB497B}"/>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4" creationId="{8AD287B4-D736-4707-854D-BEA62EF2BBCF}"/>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5" creationId="{9ED5A27F-D9D2-4DCB-8422-4694477ECA88}"/>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6" creationId="{5757E314-6417-4051-A2CD-D3614CAA6A78}"/>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7" creationId="{E5577FC3-49F5-4B04-AFD3-AA0A57BA8355}"/>
            </ac:spMkLst>
          </pc:spChg>
          <pc:spChg chg="mod">
            <ac:chgData name="Luke" userId="f605f45a-95bc-4d4e-84b7-47abd69f91a2" providerId="ADAL" clId="{2FBEC1FD-4654-4708-9618-9DF196BC2280}" dt="2024-05-29T19:37:13.438" v="191"/>
            <ac:spMkLst>
              <pc:docMk/>
              <pc:sldMasterMk cId="2348071964" sldId="2147485704"/>
              <pc:sldLayoutMk cId="3168392592" sldId="2147485836"/>
              <ac:spMk id="18" creationId="{9B56ECFD-6AA2-4EC5-A445-D1E0952199EC}"/>
            </ac:spMkLst>
          </pc:spChg>
        </pc:sldLayoutChg>
        <pc:sldLayoutChg chg="modSp del mod ord">
          <pc:chgData name="Luke" userId="f605f45a-95bc-4d4e-84b7-47abd69f91a2" providerId="ADAL" clId="{2FBEC1FD-4654-4708-9618-9DF196BC2280}" dt="2024-05-29T19:37:13.742" v="230"/>
          <pc:sldLayoutMkLst>
            <pc:docMk/>
            <pc:sldMasterMk cId="2348071964" sldId="2147485704"/>
            <pc:sldLayoutMk cId="2705649484" sldId="2147485837"/>
          </pc:sldLayoutMkLst>
          <pc:spChg chg="mod">
            <ac:chgData name="Luke" userId="f605f45a-95bc-4d4e-84b7-47abd69f91a2" providerId="ADAL" clId="{2FBEC1FD-4654-4708-9618-9DF196BC2280}" dt="2024-05-29T19:37:13.438" v="191"/>
            <ac:spMkLst>
              <pc:docMk/>
              <pc:sldMasterMk cId="2348071964" sldId="2147485704"/>
              <pc:sldLayoutMk cId="2705649484" sldId="2147485837"/>
              <ac:spMk id="2" creationId="{8B33D211-079C-4884-AB74-BFA812A63FE8}"/>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1" creationId="{F78E1D3B-7D6F-4EFD-9EB2-E1A27309D6AF}"/>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2" creationId="{3BB2FF62-05DC-462E-808C-4DDE1C65392C}"/>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3" creationId="{5BBECFAF-80A0-4620-8865-87562DFB497B}"/>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4" creationId="{8AD287B4-D736-4707-854D-BEA62EF2BBCF}"/>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5" creationId="{9ED5A27F-D9D2-4DCB-8422-4694477ECA88}"/>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6" creationId="{5757E314-6417-4051-A2CD-D3614CAA6A78}"/>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7" creationId="{E5577FC3-49F5-4B04-AFD3-AA0A57BA8355}"/>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8" creationId="{9B56ECFD-6AA2-4EC5-A445-D1E0952199EC}"/>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19" creationId="{E4DC3400-0B11-4EA0-9B8D-6FADE6964F37}"/>
            </ac:spMkLst>
          </pc:spChg>
          <pc:spChg chg="mod">
            <ac:chgData name="Luke" userId="f605f45a-95bc-4d4e-84b7-47abd69f91a2" providerId="ADAL" clId="{2FBEC1FD-4654-4708-9618-9DF196BC2280}" dt="2024-05-29T19:37:13.438" v="191"/>
            <ac:spMkLst>
              <pc:docMk/>
              <pc:sldMasterMk cId="2348071964" sldId="2147485704"/>
              <pc:sldLayoutMk cId="2705649484" sldId="2147485837"/>
              <ac:spMk id="20" creationId="{133C357E-ECC0-485F-9033-5D4DEC8774BB}"/>
            </ac:spMkLst>
          </pc:spChg>
        </pc:sldLayoutChg>
        <pc:sldLayoutChg chg="modSp del mod ord">
          <pc:chgData name="Luke" userId="f605f45a-95bc-4d4e-84b7-47abd69f91a2" providerId="ADAL" clId="{2FBEC1FD-4654-4708-9618-9DF196BC2280}" dt="2024-05-29T19:37:13.744" v="231"/>
          <pc:sldLayoutMkLst>
            <pc:docMk/>
            <pc:sldMasterMk cId="2348071964" sldId="2147485704"/>
            <pc:sldLayoutMk cId="3225336648" sldId="2147485838"/>
          </pc:sldLayoutMkLst>
          <pc:spChg chg="mod">
            <ac:chgData name="Luke" userId="f605f45a-95bc-4d4e-84b7-47abd69f91a2" providerId="ADAL" clId="{2FBEC1FD-4654-4708-9618-9DF196BC2280}" dt="2024-05-29T19:37:13.438" v="191"/>
            <ac:spMkLst>
              <pc:docMk/>
              <pc:sldMasterMk cId="2348071964" sldId="2147485704"/>
              <pc:sldLayoutMk cId="3225336648" sldId="2147485838"/>
              <ac:spMk id="2" creationId="{39E5C076-3B78-4451-8068-576892A08E9C}"/>
            </ac:spMkLst>
          </pc:spChg>
          <pc:spChg chg="mod">
            <ac:chgData name="Luke" userId="f605f45a-95bc-4d4e-84b7-47abd69f91a2" providerId="ADAL" clId="{2FBEC1FD-4654-4708-9618-9DF196BC2280}" dt="2024-05-29T19:37:13.438" v="191"/>
            <ac:spMkLst>
              <pc:docMk/>
              <pc:sldMasterMk cId="2348071964" sldId="2147485704"/>
              <pc:sldLayoutMk cId="3225336648" sldId="2147485838"/>
              <ac:spMk id="7" creationId="{7E9DBFD9-3E1E-4F19-AF15-56780F9C7927}"/>
            </ac:spMkLst>
          </pc:spChg>
        </pc:sldLayoutChg>
        <pc:sldLayoutChg chg="modSp del mod ord">
          <pc:chgData name="Luke" userId="f605f45a-95bc-4d4e-84b7-47abd69f91a2" providerId="ADAL" clId="{2FBEC1FD-4654-4708-9618-9DF196BC2280}" dt="2024-05-29T19:37:13.747" v="232"/>
          <pc:sldLayoutMkLst>
            <pc:docMk/>
            <pc:sldMasterMk cId="2348071964" sldId="2147485704"/>
            <pc:sldLayoutMk cId="2928803996" sldId="2147485839"/>
          </pc:sldLayoutMkLst>
          <pc:spChg chg="mod">
            <ac:chgData name="Luke" userId="f605f45a-95bc-4d4e-84b7-47abd69f91a2" providerId="ADAL" clId="{2FBEC1FD-4654-4708-9618-9DF196BC2280}" dt="2024-05-29T19:37:13.438" v="191"/>
            <ac:spMkLst>
              <pc:docMk/>
              <pc:sldMasterMk cId="2348071964" sldId="2147485704"/>
              <pc:sldLayoutMk cId="2928803996" sldId="2147485839"/>
              <ac:spMk id="2" creationId="{39E5C076-3B78-4451-8068-576892A08E9C}"/>
            </ac:spMkLst>
          </pc:spChg>
          <pc:spChg chg="mod">
            <ac:chgData name="Luke" userId="f605f45a-95bc-4d4e-84b7-47abd69f91a2" providerId="ADAL" clId="{2FBEC1FD-4654-4708-9618-9DF196BC2280}" dt="2024-05-29T19:37:13.438" v="191"/>
            <ac:spMkLst>
              <pc:docMk/>
              <pc:sldMasterMk cId="2348071964" sldId="2147485704"/>
              <pc:sldLayoutMk cId="2928803996" sldId="2147485839"/>
              <ac:spMk id="3" creationId="{A4015781-2431-48C9-AEF1-52FBD41AF3FC}"/>
            </ac:spMkLst>
          </pc:spChg>
        </pc:sldLayoutChg>
        <pc:sldLayoutChg chg="modSp del mod ord">
          <pc:chgData name="Luke" userId="f605f45a-95bc-4d4e-84b7-47abd69f91a2" providerId="ADAL" clId="{2FBEC1FD-4654-4708-9618-9DF196BC2280}" dt="2024-05-29T19:37:13.749" v="233"/>
          <pc:sldLayoutMkLst>
            <pc:docMk/>
            <pc:sldMasterMk cId="2348071964" sldId="2147485704"/>
            <pc:sldLayoutMk cId="1364902249" sldId="2147485840"/>
          </pc:sldLayoutMkLst>
          <pc:spChg chg="mod">
            <ac:chgData name="Luke" userId="f605f45a-95bc-4d4e-84b7-47abd69f91a2" providerId="ADAL" clId="{2FBEC1FD-4654-4708-9618-9DF196BC2280}" dt="2024-05-29T19:37:13.438" v="191"/>
            <ac:spMkLst>
              <pc:docMk/>
              <pc:sldMasterMk cId="2348071964" sldId="2147485704"/>
              <pc:sldLayoutMk cId="1364902249" sldId="2147485840"/>
              <ac:spMk id="2" creationId="{090636FE-845C-418D-82A1-1DA6DB73D781}"/>
            </ac:spMkLst>
          </pc:spChg>
          <pc:spChg chg="mod">
            <ac:chgData name="Luke" userId="f605f45a-95bc-4d4e-84b7-47abd69f91a2" providerId="ADAL" clId="{2FBEC1FD-4654-4708-9618-9DF196BC2280}" dt="2024-05-29T19:37:13.438" v="191"/>
            <ac:spMkLst>
              <pc:docMk/>
              <pc:sldMasterMk cId="2348071964" sldId="2147485704"/>
              <pc:sldLayoutMk cId="1364902249" sldId="2147485840"/>
              <ac:spMk id="5" creationId="{BA9F61CF-FF79-485A-A6C8-A1952EFD58AE}"/>
            </ac:spMkLst>
          </pc:spChg>
          <pc:spChg chg="mod">
            <ac:chgData name="Luke" userId="f605f45a-95bc-4d4e-84b7-47abd69f91a2" providerId="ADAL" clId="{2FBEC1FD-4654-4708-9618-9DF196BC2280}" dt="2024-05-29T19:37:13.438" v="191"/>
            <ac:spMkLst>
              <pc:docMk/>
              <pc:sldMasterMk cId="2348071964" sldId="2147485704"/>
              <pc:sldLayoutMk cId="1364902249" sldId="2147485840"/>
              <ac:spMk id="8" creationId="{44977AB6-1D7E-4858-A2EA-BF86577C3990}"/>
            </ac:spMkLst>
          </pc:spChg>
        </pc:sldLayoutChg>
        <pc:sldLayoutChg chg="modSp del mod ord">
          <pc:chgData name="Luke" userId="f605f45a-95bc-4d4e-84b7-47abd69f91a2" providerId="ADAL" clId="{2FBEC1FD-4654-4708-9618-9DF196BC2280}" dt="2024-05-29T19:37:13.751" v="234"/>
          <pc:sldLayoutMkLst>
            <pc:docMk/>
            <pc:sldMasterMk cId="2348071964" sldId="2147485704"/>
            <pc:sldLayoutMk cId="3537309684" sldId="2147485841"/>
          </pc:sldLayoutMkLst>
          <pc:spChg chg="mod">
            <ac:chgData name="Luke" userId="f605f45a-95bc-4d4e-84b7-47abd69f91a2" providerId="ADAL" clId="{2FBEC1FD-4654-4708-9618-9DF196BC2280}" dt="2024-05-29T19:37:13.438" v="191"/>
            <ac:spMkLst>
              <pc:docMk/>
              <pc:sldMasterMk cId="2348071964" sldId="2147485704"/>
              <pc:sldLayoutMk cId="3537309684" sldId="2147485841"/>
              <ac:spMk id="3" creationId="{71845FFD-6B9A-4013-932A-5E4D7E849D10}"/>
            </ac:spMkLst>
          </pc:spChg>
          <pc:spChg chg="mod">
            <ac:chgData name="Luke" userId="f605f45a-95bc-4d4e-84b7-47abd69f91a2" providerId="ADAL" clId="{2FBEC1FD-4654-4708-9618-9DF196BC2280}" dt="2024-05-29T19:37:13.438" v="191"/>
            <ac:spMkLst>
              <pc:docMk/>
              <pc:sldMasterMk cId="2348071964" sldId="2147485704"/>
              <pc:sldLayoutMk cId="3537309684" sldId="2147485841"/>
              <ac:spMk id="13" creationId="{47501FD0-A948-CC48-8B11-3BD4F2AE4E8F}"/>
            </ac:spMkLst>
          </pc:spChg>
          <pc:spChg chg="mod">
            <ac:chgData name="Luke" userId="f605f45a-95bc-4d4e-84b7-47abd69f91a2" providerId="ADAL" clId="{2FBEC1FD-4654-4708-9618-9DF196BC2280}" dt="2024-05-29T19:37:13.438" v="191"/>
            <ac:spMkLst>
              <pc:docMk/>
              <pc:sldMasterMk cId="2348071964" sldId="2147485704"/>
              <pc:sldLayoutMk cId="3537309684" sldId="2147485841"/>
              <ac:spMk id="17" creationId="{0E9A2E28-037B-FA4D-ADDC-1AFA11D65CB2}"/>
            </ac:spMkLst>
          </pc:spChg>
          <pc:spChg chg="mod">
            <ac:chgData name="Luke" userId="f605f45a-95bc-4d4e-84b7-47abd69f91a2" providerId="ADAL" clId="{2FBEC1FD-4654-4708-9618-9DF196BC2280}" dt="2024-05-29T19:37:13.438" v="191"/>
            <ac:spMkLst>
              <pc:docMk/>
              <pc:sldMasterMk cId="2348071964" sldId="2147485704"/>
              <pc:sldLayoutMk cId="3537309684" sldId="2147485841"/>
              <ac:spMk id="19" creationId="{7B17F8BB-3610-1A4F-9E76-B12E706A5517}"/>
            </ac:spMkLst>
          </pc:spChg>
        </pc:sldLayoutChg>
        <pc:sldLayoutChg chg="modSp del mod ord">
          <pc:chgData name="Luke" userId="f605f45a-95bc-4d4e-84b7-47abd69f91a2" providerId="ADAL" clId="{2FBEC1FD-4654-4708-9618-9DF196BC2280}" dt="2024-05-29T19:37:13.754" v="235"/>
          <pc:sldLayoutMkLst>
            <pc:docMk/>
            <pc:sldMasterMk cId="2348071964" sldId="2147485704"/>
            <pc:sldLayoutMk cId="587595780" sldId="2147485842"/>
          </pc:sldLayoutMkLst>
          <pc:spChg chg="mod">
            <ac:chgData name="Luke" userId="f605f45a-95bc-4d4e-84b7-47abd69f91a2" providerId="ADAL" clId="{2FBEC1FD-4654-4708-9618-9DF196BC2280}" dt="2024-05-29T19:37:13.438" v="191"/>
            <ac:spMkLst>
              <pc:docMk/>
              <pc:sldMasterMk cId="2348071964" sldId="2147485704"/>
              <pc:sldLayoutMk cId="587595780" sldId="2147485842"/>
              <ac:spMk id="3" creationId="{71845FFD-6B9A-4013-932A-5E4D7E849D10}"/>
            </ac:spMkLst>
          </pc:spChg>
          <pc:spChg chg="mod">
            <ac:chgData name="Luke" userId="f605f45a-95bc-4d4e-84b7-47abd69f91a2" providerId="ADAL" clId="{2FBEC1FD-4654-4708-9618-9DF196BC2280}" dt="2024-05-29T19:37:13.438" v="191"/>
            <ac:spMkLst>
              <pc:docMk/>
              <pc:sldMasterMk cId="2348071964" sldId="2147485704"/>
              <pc:sldLayoutMk cId="587595780" sldId="2147485842"/>
              <ac:spMk id="13" creationId="{47501FD0-A948-CC48-8B11-3BD4F2AE4E8F}"/>
            </ac:spMkLst>
          </pc:spChg>
          <pc:spChg chg="mod">
            <ac:chgData name="Luke" userId="f605f45a-95bc-4d4e-84b7-47abd69f91a2" providerId="ADAL" clId="{2FBEC1FD-4654-4708-9618-9DF196BC2280}" dt="2024-05-29T19:37:13.438" v="191"/>
            <ac:spMkLst>
              <pc:docMk/>
              <pc:sldMasterMk cId="2348071964" sldId="2147485704"/>
              <pc:sldLayoutMk cId="587595780" sldId="2147485842"/>
              <ac:spMk id="17" creationId="{0E9A2E28-037B-FA4D-ADDC-1AFA11D65CB2}"/>
            </ac:spMkLst>
          </pc:spChg>
          <pc:spChg chg="mod">
            <ac:chgData name="Luke" userId="f605f45a-95bc-4d4e-84b7-47abd69f91a2" providerId="ADAL" clId="{2FBEC1FD-4654-4708-9618-9DF196BC2280}" dt="2024-05-29T19:37:13.438" v="191"/>
            <ac:spMkLst>
              <pc:docMk/>
              <pc:sldMasterMk cId="2348071964" sldId="2147485704"/>
              <pc:sldLayoutMk cId="587595780" sldId="2147485842"/>
              <ac:spMk id="19" creationId="{7B17F8BB-3610-1A4F-9E76-B12E706A5517}"/>
            </ac:spMkLst>
          </pc:spChg>
        </pc:sldLayoutChg>
        <pc:sldLayoutChg chg="modSp del mod ord">
          <pc:chgData name="Luke" userId="f605f45a-95bc-4d4e-84b7-47abd69f91a2" providerId="ADAL" clId="{2FBEC1FD-4654-4708-9618-9DF196BC2280}" dt="2024-05-29T19:37:13.756" v="236"/>
          <pc:sldLayoutMkLst>
            <pc:docMk/>
            <pc:sldMasterMk cId="2348071964" sldId="2147485704"/>
            <pc:sldLayoutMk cId="510975954" sldId="2147485843"/>
          </pc:sldLayoutMkLst>
          <pc:spChg chg="mod">
            <ac:chgData name="Luke" userId="f605f45a-95bc-4d4e-84b7-47abd69f91a2" providerId="ADAL" clId="{2FBEC1FD-4654-4708-9618-9DF196BC2280}" dt="2024-05-29T19:37:13.438" v="191"/>
            <ac:spMkLst>
              <pc:docMk/>
              <pc:sldMasterMk cId="2348071964" sldId="2147485704"/>
              <pc:sldLayoutMk cId="510975954" sldId="2147485843"/>
              <ac:spMk id="2" creationId="{2782BB27-7DA5-4478-8C18-C1FFEE20AAC1}"/>
            </ac:spMkLst>
          </pc:spChg>
          <pc:spChg chg="mod">
            <ac:chgData name="Luke" userId="f605f45a-95bc-4d4e-84b7-47abd69f91a2" providerId="ADAL" clId="{2FBEC1FD-4654-4708-9618-9DF196BC2280}" dt="2024-05-29T19:37:13.438" v="191"/>
            <ac:spMkLst>
              <pc:docMk/>
              <pc:sldMasterMk cId="2348071964" sldId="2147485704"/>
              <pc:sldLayoutMk cId="510975954" sldId="2147485843"/>
              <ac:spMk id="12" creationId="{2BB818A5-4223-0847-B6E2-655C7DC7B6B4}"/>
            </ac:spMkLst>
          </pc:spChg>
          <pc:spChg chg="mod">
            <ac:chgData name="Luke" userId="f605f45a-95bc-4d4e-84b7-47abd69f91a2" providerId="ADAL" clId="{2FBEC1FD-4654-4708-9618-9DF196BC2280}" dt="2024-05-29T19:37:13.438" v="191"/>
            <ac:spMkLst>
              <pc:docMk/>
              <pc:sldMasterMk cId="2348071964" sldId="2147485704"/>
              <pc:sldLayoutMk cId="510975954" sldId="2147485843"/>
              <ac:spMk id="13" creationId="{47501FD0-A948-CC48-8B11-3BD4F2AE4E8F}"/>
            </ac:spMkLst>
          </pc:spChg>
          <pc:spChg chg="mod">
            <ac:chgData name="Luke" userId="f605f45a-95bc-4d4e-84b7-47abd69f91a2" providerId="ADAL" clId="{2FBEC1FD-4654-4708-9618-9DF196BC2280}" dt="2024-05-29T19:37:13.438" v="191"/>
            <ac:spMkLst>
              <pc:docMk/>
              <pc:sldMasterMk cId="2348071964" sldId="2147485704"/>
              <pc:sldLayoutMk cId="510975954" sldId="2147485843"/>
              <ac:spMk id="19" creationId="{0D599919-A8E3-4D2B-86CF-50C6704F17D5}"/>
            </ac:spMkLst>
          </pc:spChg>
        </pc:sldLayoutChg>
        <pc:sldLayoutChg chg="modSp del mod ord">
          <pc:chgData name="Luke" userId="f605f45a-95bc-4d4e-84b7-47abd69f91a2" providerId="ADAL" clId="{2FBEC1FD-4654-4708-9618-9DF196BC2280}" dt="2024-05-29T19:37:13.759" v="237"/>
          <pc:sldLayoutMkLst>
            <pc:docMk/>
            <pc:sldMasterMk cId="2348071964" sldId="2147485704"/>
            <pc:sldLayoutMk cId="529816070" sldId="2147485844"/>
          </pc:sldLayoutMkLst>
          <pc:spChg chg="mod">
            <ac:chgData name="Luke" userId="f605f45a-95bc-4d4e-84b7-47abd69f91a2" providerId="ADAL" clId="{2FBEC1FD-4654-4708-9618-9DF196BC2280}" dt="2024-05-29T19:37:13.438" v="191"/>
            <ac:spMkLst>
              <pc:docMk/>
              <pc:sldMasterMk cId="2348071964" sldId="2147485704"/>
              <pc:sldLayoutMk cId="529816070" sldId="2147485844"/>
              <ac:spMk id="2" creationId="{6BB14A7D-C409-4A7C-9D82-A2E5DBB8AB72}"/>
            </ac:spMkLst>
          </pc:spChg>
          <pc:spChg chg="mod">
            <ac:chgData name="Luke" userId="f605f45a-95bc-4d4e-84b7-47abd69f91a2" providerId="ADAL" clId="{2FBEC1FD-4654-4708-9618-9DF196BC2280}" dt="2024-05-29T19:37:13.438" v="191"/>
            <ac:spMkLst>
              <pc:docMk/>
              <pc:sldMasterMk cId="2348071964" sldId="2147485704"/>
              <pc:sldLayoutMk cId="529816070" sldId="2147485844"/>
              <ac:spMk id="12" creationId="{2BB818A5-4223-0847-B6E2-655C7DC7B6B4}"/>
            </ac:spMkLst>
          </pc:spChg>
          <pc:spChg chg="mod">
            <ac:chgData name="Luke" userId="f605f45a-95bc-4d4e-84b7-47abd69f91a2" providerId="ADAL" clId="{2FBEC1FD-4654-4708-9618-9DF196BC2280}" dt="2024-05-29T19:37:13.438" v="191"/>
            <ac:spMkLst>
              <pc:docMk/>
              <pc:sldMasterMk cId="2348071964" sldId="2147485704"/>
              <pc:sldLayoutMk cId="529816070" sldId="2147485844"/>
              <ac:spMk id="13" creationId="{47501FD0-A948-CC48-8B11-3BD4F2AE4E8F}"/>
            </ac:spMkLst>
          </pc:spChg>
          <pc:spChg chg="mod">
            <ac:chgData name="Luke" userId="f605f45a-95bc-4d4e-84b7-47abd69f91a2" providerId="ADAL" clId="{2FBEC1FD-4654-4708-9618-9DF196BC2280}" dt="2024-05-29T19:37:13.438" v="191"/>
            <ac:spMkLst>
              <pc:docMk/>
              <pc:sldMasterMk cId="2348071964" sldId="2147485704"/>
              <pc:sldLayoutMk cId="529816070" sldId="2147485844"/>
              <ac:spMk id="19" creationId="{0D599919-A8E3-4D2B-86CF-50C6704F17D5}"/>
            </ac:spMkLst>
          </pc:spChg>
        </pc:sldLayoutChg>
        <pc:sldLayoutChg chg="modSp del mod ord">
          <pc:chgData name="Luke" userId="f605f45a-95bc-4d4e-84b7-47abd69f91a2" providerId="ADAL" clId="{2FBEC1FD-4654-4708-9618-9DF196BC2280}" dt="2024-05-29T19:37:13.761" v="238"/>
          <pc:sldLayoutMkLst>
            <pc:docMk/>
            <pc:sldMasterMk cId="2348071964" sldId="2147485704"/>
            <pc:sldLayoutMk cId="2445037268" sldId="2147485845"/>
          </pc:sldLayoutMkLst>
          <pc:spChg chg="mod">
            <ac:chgData name="Luke" userId="f605f45a-95bc-4d4e-84b7-47abd69f91a2" providerId="ADAL" clId="{2FBEC1FD-4654-4708-9618-9DF196BC2280}" dt="2024-05-29T19:37:13.438" v="191"/>
            <ac:spMkLst>
              <pc:docMk/>
              <pc:sldMasterMk cId="2348071964" sldId="2147485704"/>
              <pc:sldLayoutMk cId="2445037268" sldId="2147485845"/>
              <ac:spMk id="2"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445037268" sldId="2147485845"/>
              <ac:spMk id="5" creationId="{00000000-0000-0000-0000-000000000000}"/>
            </ac:spMkLst>
          </pc:spChg>
        </pc:sldLayoutChg>
        <pc:sldLayoutChg chg="modSp del mod ord">
          <pc:chgData name="Luke" userId="f605f45a-95bc-4d4e-84b7-47abd69f91a2" providerId="ADAL" clId="{2FBEC1FD-4654-4708-9618-9DF196BC2280}" dt="2024-05-29T19:37:13.763" v="239"/>
          <pc:sldLayoutMkLst>
            <pc:docMk/>
            <pc:sldMasterMk cId="2348071964" sldId="2147485704"/>
            <pc:sldLayoutMk cId="4153416146" sldId="2147485846"/>
          </pc:sldLayoutMkLst>
          <pc:spChg chg="mod">
            <ac:chgData name="Luke" userId="f605f45a-95bc-4d4e-84b7-47abd69f91a2" providerId="ADAL" clId="{2FBEC1FD-4654-4708-9618-9DF196BC2280}" dt="2024-05-29T19:37:13.438" v="191"/>
            <ac:spMkLst>
              <pc:docMk/>
              <pc:sldMasterMk cId="2348071964" sldId="2147485704"/>
              <pc:sldLayoutMk cId="4153416146" sldId="2147485846"/>
              <ac:spMk id="2"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4153416146" sldId="2147485846"/>
              <ac:spMk id="5" creationId="{00000000-0000-0000-0000-000000000000}"/>
            </ac:spMkLst>
          </pc:spChg>
        </pc:sldLayoutChg>
        <pc:sldLayoutChg chg="modSp del mod ord">
          <pc:chgData name="Luke" userId="f605f45a-95bc-4d4e-84b7-47abd69f91a2" providerId="ADAL" clId="{2FBEC1FD-4654-4708-9618-9DF196BC2280}" dt="2024-05-29T19:37:13.766" v="240"/>
          <pc:sldLayoutMkLst>
            <pc:docMk/>
            <pc:sldMasterMk cId="2348071964" sldId="2147485704"/>
            <pc:sldLayoutMk cId="1094213649" sldId="2147485847"/>
          </pc:sldLayoutMkLst>
          <pc:spChg chg="mod">
            <ac:chgData name="Luke" userId="f605f45a-95bc-4d4e-84b7-47abd69f91a2" providerId="ADAL" clId="{2FBEC1FD-4654-4708-9618-9DF196BC2280}" dt="2024-05-29T19:37:13.438" v="191"/>
            <ac:spMkLst>
              <pc:docMk/>
              <pc:sldMasterMk cId="2348071964" sldId="2147485704"/>
              <pc:sldLayoutMk cId="1094213649" sldId="2147485847"/>
              <ac:spMk id="2" creationId="{00000000-0000-0000-0000-000000000000}"/>
            </ac:spMkLst>
          </pc:spChg>
        </pc:sldLayoutChg>
        <pc:sldLayoutChg chg="modSp del mod ord">
          <pc:chgData name="Luke" userId="f605f45a-95bc-4d4e-84b7-47abd69f91a2" providerId="ADAL" clId="{2FBEC1FD-4654-4708-9618-9DF196BC2280}" dt="2024-05-29T19:37:13.768" v="241"/>
          <pc:sldLayoutMkLst>
            <pc:docMk/>
            <pc:sldMasterMk cId="2348071964" sldId="2147485704"/>
            <pc:sldLayoutMk cId="1117788576" sldId="2147485848"/>
          </pc:sldLayoutMkLst>
          <pc:spChg chg="mod">
            <ac:chgData name="Luke" userId="f605f45a-95bc-4d4e-84b7-47abd69f91a2" providerId="ADAL" clId="{2FBEC1FD-4654-4708-9618-9DF196BC2280}" dt="2024-05-29T19:37:13.438" v="191"/>
            <ac:spMkLst>
              <pc:docMk/>
              <pc:sldMasterMk cId="2348071964" sldId="2147485704"/>
              <pc:sldLayoutMk cId="1117788576" sldId="2147485848"/>
              <ac:spMk id="2" creationId="{00000000-0000-0000-0000-000000000000}"/>
            </ac:spMkLst>
          </pc:spChg>
        </pc:sldLayoutChg>
        <pc:sldLayoutChg chg="del mod ord">
          <pc:chgData name="Luke" userId="f605f45a-95bc-4d4e-84b7-47abd69f91a2" providerId="ADAL" clId="{2FBEC1FD-4654-4708-9618-9DF196BC2280}" dt="2024-05-29T19:37:13.770" v="242"/>
          <pc:sldLayoutMkLst>
            <pc:docMk/>
            <pc:sldMasterMk cId="2348071964" sldId="2147485704"/>
            <pc:sldLayoutMk cId="1370465727" sldId="2147485849"/>
          </pc:sldLayoutMkLst>
        </pc:sldLayoutChg>
        <pc:sldLayoutChg chg="del mod ord">
          <pc:chgData name="Luke" userId="f605f45a-95bc-4d4e-84b7-47abd69f91a2" providerId="ADAL" clId="{2FBEC1FD-4654-4708-9618-9DF196BC2280}" dt="2024-05-29T19:37:13.772" v="243"/>
          <pc:sldLayoutMkLst>
            <pc:docMk/>
            <pc:sldMasterMk cId="2348071964" sldId="2147485704"/>
            <pc:sldLayoutMk cId="3423766560" sldId="2147485850"/>
          </pc:sldLayoutMkLst>
        </pc:sldLayoutChg>
        <pc:sldLayoutChg chg="del mod ord">
          <pc:chgData name="Luke" userId="f605f45a-95bc-4d4e-84b7-47abd69f91a2" providerId="ADAL" clId="{2FBEC1FD-4654-4708-9618-9DF196BC2280}" dt="2024-05-29T19:37:13.775" v="244"/>
          <pc:sldLayoutMkLst>
            <pc:docMk/>
            <pc:sldMasterMk cId="2348071964" sldId="2147485704"/>
            <pc:sldLayoutMk cId="3359615940" sldId="2147485851"/>
          </pc:sldLayoutMkLst>
        </pc:sldLayoutChg>
        <pc:sldLayoutChg chg="modSp del mod ord">
          <pc:chgData name="Luke" userId="f605f45a-95bc-4d4e-84b7-47abd69f91a2" providerId="ADAL" clId="{2FBEC1FD-4654-4708-9618-9DF196BC2280}" dt="2024-05-29T19:37:13.777" v="245"/>
          <pc:sldLayoutMkLst>
            <pc:docMk/>
            <pc:sldMasterMk cId="2348071964" sldId="2147485704"/>
            <pc:sldLayoutMk cId="3426110891" sldId="2147485852"/>
          </pc:sldLayoutMkLst>
          <pc:spChg chg="mod">
            <ac:chgData name="Luke" userId="f605f45a-95bc-4d4e-84b7-47abd69f91a2" providerId="ADAL" clId="{2FBEC1FD-4654-4708-9618-9DF196BC2280}" dt="2024-05-29T19:37:13.438" v="191"/>
            <ac:spMkLst>
              <pc:docMk/>
              <pc:sldMasterMk cId="2348071964" sldId="2147485704"/>
              <pc:sldLayoutMk cId="3426110891" sldId="2147485852"/>
              <ac:spMk id="3"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3426110891" sldId="2147485852"/>
              <ac:spMk id="4"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3426110891" sldId="2147485852"/>
              <ac:spMk id="5" creationId="{F4B6606D-2DF9-48CD-BBE9-B751BF55CD2B}"/>
            </ac:spMkLst>
          </pc:spChg>
        </pc:sldLayoutChg>
        <pc:sldLayoutChg chg="modSp del mod ord">
          <pc:chgData name="Luke" userId="f605f45a-95bc-4d4e-84b7-47abd69f91a2" providerId="ADAL" clId="{2FBEC1FD-4654-4708-9618-9DF196BC2280}" dt="2024-05-29T19:37:13.779" v="246"/>
          <pc:sldLayoutMkLst>
            <pc:docMk/>
            <pc:sldMasterMk cId="2348071964" sldId="2147485704"/>
            <pc:sldLayoutMk cId="2553803244" sldId="2147485853"/>
          </pc:sldLayoutMkLst>
          <pc:spChg chg="mod">
            <ac:chgData name="Luke" userId="f605f45a-95bc-4d4e-84b7-47abd69f91a2" providerId="ADAL" clId="{2FBEC1FD-4654-4708-9618-9DF196BC2280}" dt="2024-05-29T19:37:13.438" v="191"/>
            <ac:spMkLst>
              <pc:docMk/>
              <pc:sldMasterMk cId="2348071964" sldId="2147485704"/>
              <pc:sldLayoutMk cId="2553803244" sldId="2147485853"/>
              <ac:spMk id="3" creationId="{A4118093-7D3C-9764-D242-3FF6E0731EF9}"/>
            </ac:spMkLst>
          </pc:spChg>
          <pc:spChg chg="mod">
            <ac:chgData name="Luke" userId="f605f45a-95bc-4d4e-84b7-47abd69f91a2" providerId="ADAL" clId="{2FBEC1FD-4654-4708-9618-9DF196BC2280}" dt="2024-05-29T19:37:13.438" v="191"/>
            <ac:spMkLst>
              <pc:docMk/>
              <pc:sldMasterMk cId="2348071964" sldId="2147485704"/>
              <pc:sldLayoutMk cId="2553803244" sldId="2147485853"/>
              <ac:spMk id="5" creationId="{B426A676-6846-EA65-EDE5-824567022740}"/>
            </ac:spMkLst>
          </pc:spChg>
          <pc:spChg chg="mod">
            <ac:chgData name="Luke" userId="f605f45a-95bc-4d4e-84b7-47abd69f91a2" providerId="ADAL" clId="{2FBEC1FD-4654-4708-9618-9DF196BC2280}" dt="2024-05-29T19:37:13.438" v="191"/>
            <ac:spMkLst>
              <pc:docMk/>
              <pc:sldMasterMk cId="2348071964" sldId="2147485704"/>
              <pc:sldLayoutMk cId="2553803244" sldId="2147485853"/>
              <ac:spMk id="7" creationId="{1BF31E78-AE5B-8A68-9924-540AC5A8867E}"/>
            </ac:spMkLst>
          </pc:spChg>
        </pc:sldLayoutChg>
        <pc:sldLayoutChg chg="modSp del mod ord">
          <pc:chgData name="Luke" userId="f605f45a-95bc-4d4e-84b7-47abd69f91a2" providerId="ADAL" clId="{2FBEC1FD-4654-4708-9618-9DF196BC2280}" dt="2024-05-29T19:37:13.782" v="247"/>
          <pc:sldLayoutMkLst>
            <pc:docMk/>
            <pc:sldMasterMk cId="2348071964" sldId="2147485704"/>
            <pc:sldLayoutMk cId="2813501894" sldId="2147485854"/>
          </pc:sldLayoutMkLst>
          <pc:spChg chg="mod">
            <ac:chgData name="Luke" userId="f605f45a-95bc-4d4e-84b7-47abd69f91a2" providerId="ADAL" clId="{2FBEC1FD-4654-4708-9618-9DF196BC2280}" dt="2024-05-29T19:37:13.438" v="191"/>
            <ac:spMkLst>
              <pc:docMk/>
              <pc:sldMasterMk cId="2348071964" sldId="2147485704"/>
              <pc:sldLayoutMk cId="2813501894" sldId="2147485854"/>
              <ac:spMk id="2"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813501894" sldId="2147485854"/>
              <ac:spMk id="3"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813501894" sldId="2147485854"/>
              <ac:spMk id="4"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813501894" sldId="2147485854"/>
              <ac:spMk id="5" creationId="{00000000-0000-0000-0000-000000000000}"/>
            </ac:spMkLst>
          </pc:spChg>
          <pc:spChg chg="mod">
            <ac:chgData name="Luke" userId="f605f45a-95bc-4d4e-84b7-47abd69f91a2" providerId="ADAL" clId="{2FBEC1FD-4654-4708-9618-9DF196BC2280}" dt="2024-05-29T19:37:13.438" v="191"/>
            <ac:spMkLst>
              <pc:docMk/>
              <pc:sldMasterMk cId="2348071964" sldId="2147485704"/>
              <pc:sldLayoutMk cId="2813501894" sldId="2147485854"/>
              <ac:spMk id="6" creationId="{00000000-0000-0000-0000-000000000000}"/>
            </ac:spMkLst>
          </pc:spChg>
        </pc:sldLayoutChg>
        <pc:sldLayoutChg chg="del mod ord">
          <pc:chgData name="Luke" userId="f605f45a-95bc-4d4e-84b7-47abd69f91a2" providerId="ADAL" clId="{2FBEC1FD-4654-4708-9618-9DF196BC2280}" dt="2024-05-29T19:37:13.784" v="248"/>
          <pc:sldLayoutMkLst>
            <pc:docMk/>
            <pc:sldMasterMk cId="2348071964" sldId="2147485704"/>
            <pc:sldLayoutMk cId="1020513271" sldId="2147485856"/>
          </pc:sldLayoutMkLst>
        </pc:sldLayoutChg>
        <pc:sldLayoutChg chg="modSp del mod ord">
          <pc:chgData name="Luke" userId="f605f45a-95bc-4d4e-84b7-47abd69f91a2" providerId="ADAL" clId="{2FBEC1FD-4654-4708-9618-9DF196BC2280}" dt="2024-05-29T19:37:13.787" v="249"/>
          <pc:sldLayoutMkLst>
            <pc:docMk/>
            <pc:sldMasterMk cId="2348071964" sldId="2147485704"/>
            <pc:sldLayoutMk cId="499124621" sldId="2147485857"/>
          </pc:sldLayoutMkLst>
          <pc:spChg chg="mod">
            <ac:chgData name="Luke" userId="f605f45a-95bc-4d4e-84b7-47abd69f91a2" providerId="ADAL" clId="{2FBEC1FD-4654-4708-9618-9DF196BC2280}" dt="2024-05-29T19:37:13.445" v="192"/>
            <ac:spMkLst>
              <pc:docMk/>
              <pc:sldMasterMk cId="2348071964" sldId="2147485704"/>
              <pc:sldLayoutMk cId="499124621" sldId="2147485857"/>
              <ac:spMk id="5"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499124621" sldId="2147485857"/>
              <ac:spMk id="9" creationId="{00000000-0000-0000-0000-000000000000}"/>
            </ac:spMkLst>
          </pc:spChg>
        </pc:sldLayoutChg>
        <pc:sldLayoutChg chg="modSp del mod ord">
          <pc:chgData name="Luke" userId="f605f45a-95bc-4d4e-84b7-47abd69f91a2" providerId="ADAL" clId="{2FBEC1FD-4654-4708-9618-9DF196BC2280}" dt="2024-05-29T19:37:13.789" v="250"/>
          <pc:sldLayoutMkLst>
            <pc:docMk/>
            <pc:sldMasterMk cId="2348071964" sldId="2147485704"/>
            <pc:sldLayoutMk cId="926111332" sldId="2147485858"/>
          </pc:sldLayoutMkLst>
          <pc:spChg chg="mod">
            <ac:chgData name="Luke" userId="f605f45a-95bc-4d4e-84b7-47abd69f91a2" providerId="ADAL" clId="{2FBEC1FD-4654-4708-9618-9DF196BC2280}" dt="2024-05-29T19:37:13.445" v="192"/>
            <ac:spMkLst>
              <pc:docMk/>
              <pc:sldMasterMk cId="2348071964" sldId="2147485704"/>
              <pc:sldLayoutMk cId="926111332" sldId="2147485858"/>
              <ac:spMk id="5"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926111332" sldId="2147485858"/>
              <ac:spMk id="9" creationId="{00000000-0000-0000-0000-000000000000}"/>
            </ac:spMkLst>
          </pc:spChg>
        </pc:sldLayoutChg>
        <pc:sldLayoutChg chg="modSp del mod ord">
          <pc:chgData name="Luke" userId="f605f45a-95bc-4d4e-84b7-47abd69f91a2" providerId="ADAL" clId="{2FBEC1FD-4654-4708-9618-9DF196BC2280}" dt="2024-05-29T19:37:13.791" v="251"/>
          <pc:sldLayoutMkLst>
            <pc:docMk/>
            <pc:sldMasterMk cId="2348071964" sldId="2147485704"/>
            <pc:sldLayoutMk cId="1224254583" sldId="2147485859"/>
          </pc:sldLayoutMkLst>
          <pc:spChg chg="mod">
            <ac:chgData name="Luke" userId="f605f45a-95bc-4d4e-84b7-47abd69f91a2" providerId="ADAL" clId="{2FBEC1FD-4654-4708-9618-9DF196BC2280}" dt="2024-05-29T19:37:13.445" v="192"/>
            <ac:spMkLst>
              <pc:docMk/>
              <pc:sldMasterMk cId="2348071964" sldId="2147485704"/>
              <pc:sldLayoutMk cId="1224254583" sldId="2147485859"/>
              <ac:spMk id="2" creationId="{22FCFEFD-88E5-4869-B5C3-1611B0B50E15}"/>
            </ac:spMkLst>
          </pc:spChg>
          <pc:spChg chg="mod">
            <ac:chgData name="Luke" userId="f605f45a-95bc-4d4e-84b7-47abd69f91a2" providerId="ADAL" clId="{2FBEC1FD-4654-4708-9618-9DF196BC2280}" dt="2024-05-29T19:37:13.445" v="192"/>
            <ac:spMkLst>
              <pc:docMk/>
              <pc:sldMasterMk cId="2348071964" sldId="2147485704"/>
              <pc:sldLayoutMk cId="1224254583" sldId="2147485859"/>
              <ac:spMk id="4" creationId="{58A212C2-8B30-4835-8711-AA981B6CFBE1}"/>
            </ac:spMkLst>
          </pc:spChg>
        </pc:sldLayoutChg>
        <pc:sldLayoutChg chg="modSp del mod ord">
          <pc:chgData name="Luke" userId="f605f45a-95bc-4d4e-84b7-47abd69f91a2" providerId="ADAL" clId="{2FBEC1FD-4654-4708-9618-9DF196BC2280}" dt="2024-05-29T19:37:13.793" v="252"/>
          <pc:sldLayoutMkLst>
            <pc:docMk/>
            <pc:sldMasterMk cId="2348071964" sldId="2147485704"/>
            <pc:sldLayoutMk cId="3360028600" sldId="2147485860"/>
          </pc:sldLayoutMkLst>
          <pc:spChg chg="mod">
            <ac:chgData name="Luke" userId="f605f45a-95bc-4d4e-84b7-47abd69f91a2" providerId="ADAL" clId="{2FBEC1FD-4654-4708-9618-9DF196BC2280}" dt="2024-05-29T19:37:13.445" v="192"/>
            <ac:spMkLst>
              <pc:docMk/>
              <pc:sldMasterMk cId="2348071964" sldId="2147485704"/>
              <pc:sldLayoutMk cId="3360028600" sldId="2147485860"/>
              <ac:spMk id="4"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3360028600" sldId="2147485860"/>
              <ac:spMk id="7" creationId="{34B655BA-10A4-4A57-89DB-CFFBE1CA1E33}"/>
            </ac:spMkLst>
          </pc:spChg>
        </pc:sldLayoutChg>
        <pc:sldLayoutChg chg="modSp del mod ord">
          <pc:chgData name="Luke" userId="f605f45a-95bc-4d4e-84b7-47abd69f91a2" providerId="ADAL" clId="{2FBEC1FD-4654-4708-9618-9DF196BC2280}" dt="2024-05-29T19:37:13.796" v="253"/>
          <pc:sldLayoutMkLst>
            <pc:docMk/>
            <pc:sldMasterMk cId="2348071964" sldId="2147485704"/>
            <pc:sldLayoutMk cId="690259341" sldId="2147485861"/>
          </pc:sldLayoutMkLst>
          <pc:spChg chg="mod">
            <ac:chgData name="Luke" userId="f605f45a-95bc-4d4e-84b7-47abd69f91a2" providerId="ADAL" clId="{2FBEC1FD-4654-4708-9618-9DF196BC2280}" dt="2024-05-29T19:37:13.445" v="192"/>
            <ac:spMkLst>
              <pc:docMk/>
              <pc:sldMasterMk cId="2348071964" sldId="2147485704"/>
              <pc:sldLayoutMk cId="690259341" sldId="2147485861"/>
              <ac:spMk id="2" creationId="{A1BE2550-DA43-453C-A328-33C740E65403}"/>
            </ac:spMkLst>
          </pc:spChg>
          <pc:spChg chg="mod">
            <ac:chgData name="Luke" userId="f605f45a-95bc-4d4e-84b7-47abd69f91a2" providerId="ADAL" clId="{2FBEC1FD-4654-4708-9618-9DF196BC2280}" dt="2024-05-29T19:37:13.445" v="192"/>
            <ac:spMkLst>
              <pc:docMk/>
              <pc:sldMasterMk cId="2348071964" sldId="2147485704"/>
              <pc:sldLayoutMk cId="690259341" sldId="2147485861"/>
              <ac:spMk id="5" creationId="{14B7A288-CDAC-4184-9F73-137C95F5E643}"/>
            </ac:spMkLst>
          </pc:spChg>
          <pc:spChg chg="mod">
            <ac:chgData name="Luke" userId="f605f45a-95bc-4d4e-84b7-47abd69f91a2" providerId="ADAL" clId="{2FBEC1FD-4654-4708-9618-9DF196BC2280}" dt="2024-05-29T19:37:13.445" v="192"/>
            <ac:spMkLst>
              <pc:docMk/>
              <pc:sldMasterMk cId="2348071964" sldId="2147485704"/>
              <pc:sldLayoutMk cId="690259341" sldId="2147485861"/>
              <ac:spMk id="9" creationId="{CEC22105-78D6-4753-94FA-3DA949361A95}"/>
            </ac:spMkLst>
          </pc:spChg>
        </pc:sldLayoutChg>
        <pc:sldLayoutChg chg="modSp del mod ord">
          <pc:chgData name="Luke" userId="f605f45a-95bc-4d4e-84b7-47abd69f91a2" providerId="ADAL" clId="{2FBEC1FD-4654-4708-9618-9DF196BC2280}" dt="2024-05-29T19:37:13.798" v="254"/>
          <pc:sldLayoutMkLst>
            <pc:docMk/>
            <pc:sldMasterMk cId="2348071964" sldId="2147485704"/>
            <pc:sldLayoutMk cId="2598122012" sldId="2147485862"/>
          </pc:sldLayoutMkLst>
          <pc:spChg chg="mod">
            <ac:chgData name="Luke" userId="f605f45a-95bc-4d4e-84b7-47abd69f91a2" providerId="ADAL" clId="{2FBEC1FD-4654-4708-9618-9DF196BC2280}" dt="2024-05-29T19:37:13.445" v="192"/>
            <ac:spMkLst>
              <pc:docMk/>
              <pc:sldMasterMk cId="2348071964" sldId="2147485704"/>
              <pc:sldLayoutMk cId="2598122012" sldId="2147485862"/>
              <ac:spMk id="2" creationId="{8D876633-3E8D-4CF4-A5D4-D4E9D88A6DE0}"/>
            </ac:spMkLst>
          </pc:spChg>
          <pc:spChg chg="mod">
            <ac:chgData name="Luke" userId="f605f45a-95bc-4d4e-84b7-47abd69f91a2" providerId="ADAL" clId="{2FBEC1FD-4654-4708-9618-9DF196BC2280}" dt="2024-05-29T19:37:13.445" v="192"/>
            <ac:spMkLst>
              <pc:docMk/>
              <pc:sldMasterMk cId="2348071964" sldId="2147485704"/>
              <pc:sldLayoutMk cId="2598122012" sldId="2147485862"/>
              <ac:spMk id="4"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598122012" sldId="2147485862"/>
              <ac:spMk id="6" creationId="{8E9CDCB4-03E1-4763-B83E-A1334BCDB0C0}"/>
            </ac:spMkLst>
          </pc:spChg>
        </pc:sldLayoutChg>
        <pc:sldLayoutChg chg="modSp del mod ord">
          <pc:chgData name="Luke" userId="f605f45a-95bc-4d4e-84b7-47abd69f91a2" providerId="ADAL" clId="{2FBEC1FD-4654-4708-9618-9DF196BC2280}" dt="2024-05-29T19:37:13.800" v="255"/>
          <pc:sldLayoutMkLst>
            <pc:docMk/>
            <pc:sldMasterMk cId="2348071964" sldId="2147485704"/>
            <pc:sldLayoutMk cId="1589737144" sldId="2147485863"/>
          </pc:sldLayoutMkLst>
          <pc:spChg chg="mod">
            <ac:chgData name="Luke" userId="f605f45a-95bc-4d4e-84b7-47abd69f91a2" providerId="ADAL" clId="{2FBEC1FD-4654-4708-9618-9DF196BC2280}" dt="2024-05-29T19:37:13.445" v="192"/>
            <ac:spMkLst>
              <pc:docMk/>
              <pc:sldMasterMk cId="2348071964" sldId="2147485704"/>
              <pc:sldLayoutMk cId="1589737144" sldId="2147485863"/>
              <ac:spMk id="2" creationId="{8D876633-3E8D-4CF4-A5D4-D4E9D88A6DE0}"/>
            </ac:spMkLst>
          </pc:spChg>
          <pc:spChg chg="mod">
            <ac:chgData name="Luke" userId="f605f45a-95bc-4d4e-84b7-47abd69f91a2" providerId="ADAL" clId="{2FBEC1FD-4654-4708-9618-9DF196BC2280}" dt="2024-05-29T19:37:13.445" v="192"/>
            <ac:spMkLst>
              <pc:docMk/>
              <pc:sldMasterMk cId="2348071964" sldId="2147485704"/>
              <pc:sldLayoutMk cId="1589737144" sldId="2147485863"/>
              <ac:spMk id="8" creationId="{98E90344-0294-48E2-AAF0-601BB99500E7}"/>
            </ac:spMkLst>
          </pc:spChg>
          <pc:spChg chg="mod">
            <ac:chgData name="Luke" userId="f605f45a-95bc-4d4e-84b7-47abd69f91a2" providerId="ADAL" clId="{2FBEC1FD-4654-4708-9618-9DF196BC2280}" dt="2024-05-29T19:37:13.445" v="192"/>
            <ac:spMkLst>
              <pc:docMk/>
              <pc:sldMasterMk cId="2348071964" sldId="2147485704"/>
              <pc:sldLayoutMk cId="1589737144" sldId="2147485863"/>
              <ac:spMk id="10" creationId="{D1F896FB-325C-4849-B372-8DF0D6C0562C}"/>
            </ac:spMkLst>
          </pc:spChg>
          <pc:spChg chg="mod">
            <ac:chgData name="Luke" userId="f605f45a-95bc-4d4e-84b7-47abd69f91a2" providerId="ADAL" clId="{2FBEC1FD-4654-4708-9618-9DF196BC2280}" dt="2024-05-29T19:37:13.445" v="192"/>
            <ac:spMkLst>
              <pc:docMk/>
              <pc:sldMasterMk cId="2348071964" sldId="2147485704"/>
              <pc:sldLayoutMk cId="1589737144" sldId="2147485863"/>
              <ac:spMk id="12" creationId="{DD525736-DEE8-4391-8135-23DE0640053A}"/>
            </ac:spMkLst>
          </pc:spChg>
          <pc:spChg chg="mod">
            <ac:chgData name="Luke" userId="f605f45a-95bc-4d4e-84b7-47abd69f91a2" providerId="ADAL" clId="{2FBEC1FD-4654-4708-9618-9DF196BC2280}" dt="2024-05-29T19:37:13.445" v="192"/>
            <ac:spMkLst>
              <pc:docMk/>
              <pc:sldMasterMk cId="2348071964" sldId="2147485704"/>
              <pc:sldLayoutMk cId="1589737144" sldId="2147485863"/>
              <ac:spMk id="13" creationId="{B4F729D4-B1F1-45F2-A06A-40234B19C883}"/>
            </ac:spMkLst>
          </pc:spChg>
        </pc:sldLayoutChg>
        <pc:sldLayoutChg chg="modSp del mod ord">
          <pc:chgData name="Luke" userId="f605f45a-95bc-4d4e-84b7-47abd69f91a2" providerId="ADAL" clId="{2FBEC1FD-4654-4708-9618-9DF196BC2280}" dt="2024-05-29T19:37:13.802" v="256"/>
          <pc:sldLayoutMkLst>
            <pc:docMk/>
            <pc:sldMasterMk cId="2348071964" sldId="2147485704"/>
            <pc:sldLayoutMk cId="226590517" sldId="2147485864"/>
          </pc:sldLayoutMkLst>
          <pc:spChg chg="mod">
            <ac:chgData name="Luke" userId="f605f45a-95bc-4d4e-84b7-47abd69f91a2" providerId="ADAL" clId="{2FBEC1FD-4654-4708-9618-9DF196BC2280}" dt="2024-05-29T19:37:13.445" v="192"/>
            <ac:spMkLst>
              <pc:docMk/>
              <pc:sldMasterMk cId="2348071964" sldId="2147485704"/>
              <pc:sldLayoutMk cId="226590517" sldId="2147485864"/>
              <ac:spMk id="2" creationId="{8D876633-3E8D-4CF4-A5D4-D4E9D88A6DE0}"/>
            </ac:spMkLst>
          </pc:spChg>
          <pc:spChg chg="mod">
            <ac:chgData name="Luke" userId="f605f45a-95bc-4d4e-84b7-47abd69f91a2" providerId="ADAL" clId="{2FBEC1FD-4654-4708-9618-9DF196BC2280}" dt="2024-05-29T19:37:13.445" v="192"/>
            <ac:spMkLst>
              <pc:docMk/>
              <pc:sldMasterMk cId="2348071964" sldId="2147485704"/>
              <pc:sldLayoutMk cId="226590517" sldId="2147485864"/>
              <ac:spMk id="15" creationId="{BFEF95FA-F121-4653-B60A-0D068C345462}"/>
            </ac:spMkLst>
          </pc:spChg>
          <pc:spChg chg="mod">
            <ac:chgData name="Luke" userId="f605f45a-95bc-4d4e-84b7-47abd69f91a2" providerId="ADAL" clId="{2FBEC1FD-4654-4708-9618-9DF196BC2280}" dt="2024-05-29T19:37:13.445" v="192"/>
            <ac:spMkLst>
              <pc:docMk/>
              <pc:sldMasterMk cId="2348071964" sldId="2147485704"/>
              <pc:sldLayoutMk cId="226590517" sldId="2147485864"/>
              <ac:spMk id="17" creationId="{47F8EAA9-0E64-4589-A234-BC31685BE7D3}"/>
            </ac:spMkLst>
          </pc:spChg>
          <pc:spChg chg="mod">
            <ac:chgData name="Luke" userId="f605f45a-95bc-4d4e-84b7-47abd69f91a2" providerId="ADAL" clId="{2FBEC1FD-4654-4708-9618-9DF196BC2280}" dt="2024-05-29T19:37:13.445" v="192"/>
            <ac:spMkLst>
              <pc:docMk/>
              <pc:sldMasterMk cId="2348071964" sldId="2147485704"/>
              <pc:sldLayoutMk cId="226590517" sldId="2147485864"/>
              <ac:spMk id="18" creationId="{C2759870-0BEA-44DC-A414-1C70D04E35CC}"/>
            </ac:spMkLst>
          </pc:spChg>
          <pc:spChg chg="mod">
            <ac:chgData name="Luke" userId="f605f45a-95bc-4d4e-84b7-47abd69f91a2" providerId="ADAL" clId="{2FBEC1FD-4654-4708-9618-9DF196BC2280}" dt="2024-05-29T19:37:13.445" v="192"/>
            <ac:spMkLst>
              <pc:docMk/>
              <pc:sldMasterMk cId="2348071964" sldId="2147485704"/>
              <pc:sldLayoutMk cId="226590517" sldId="2147485864"/>
              <ac:spMk id="19" creationId="{C327262A-D327-4189-AD22-BAD67CF4AB79}"/>
            </ac:spMkLst>
          </pc:spChg>
        </pc:sldLayoutChg>
        <pc:sldLayoutChg chg="modSp del mod ord">
          <pc:chgData name="Luke" userId="f605f45a-95bc-4d4e-84b7-47abd69f91a2" providerId="ADAL" clId="{2FBEC1FD-4654-4708-9618-9DF196BC2280}" dt="2024-05-29T19:37:13.804" v="257"/>
          <pc:sldLayoutMkLst>
            <pc:docMk/>
            <pc:sldMasterMk cId="2348071964" sldId="2147485704"/>
            <pc:sldLayoutMk cId="3384539232" sldId="2147485865"/>
          </pc:sldLayoutMkLst>
          <pc:spChg chg="mod">
            <ac:chgData name="Luke" userId="f605f45a-95bc-4d4e-84b7-47abd69f91a2" providerId="ADAL" clId="{2FBEC1FD-4654-4708-9618-9DF196BC2280}" dt="2024-05-29T19:37:13.445" v="192"/>
            <ac:spMkLst>
              <pc:docMk/>
              <pc:sldMasterMk cId="2348071964" sldId="2147485704"/>
              <pc:sldLayoutMk cId="3384539232" sldId="2147485865"/>
              <ac:spMk id="3" creationId="{F260F77E-464D-46F7-A8F8-6F281DAB0C7A}"/>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19" creationId="{CB20F198-3776-433D-85A8-C2B6AC6235FF}"/>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20" creationId="{97BC59AA-6CF8-4091-8008-21AA9AD8E8B5}"/>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21" creationId="{BECED387-BA3E-49B2-8F1E-0E371E09E0A4}"/>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22" creationId="{6B26A1CD-81F9-4C2F-896F-E69757C6658C}"/>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23" creationId="{79263A4B-A9A8-4CE5-96A8-6F6EC365E512}"/>
            </ac:spMkLst>
          </pc:spChg>
          <pc:spChg chg="mod">
            <ac:chgData name="Luke" userId="f605f45a-95bc-4d4e-84b7-47abd69f91a2" providerId="ADAL" clId="{2FBEC1FD-4654-4708-9618-9DF196BC2280}" dt="2024-05-29T19:37:13.445" v="192"/>
            <ac:spMkLst>
              <pc:docMk/>
              <pc:sldMasterMk cId="2348071964" sldId="2147485704"/>
              <pc:sldLayoutMk cId="3384539232" sldId="2147485865"/>
              <ac:spMk id="24" creationId="{2205743D-F71A-4647-9BE4-2900BDA2582B}"/>
            </ac:spMkLst>
          </pc:spChg>
        </pc:sldLayoutChg>
        <pc:sldLayoutChg chg="modSp del mod ord">
          <pc:chgData name="Luke" userId="f605f45a-95bc-4d4e-84b7-47abd69f91a2" providerId="ADAL" clId="{2FBEC1FD-4654-4708-9618-9DF196BC2280}" dt="2024-05-29T19:37:13.807" v="258"/>
          <pc:sldLayoutMkLst>
            <pc:docMk/>
            <pc:sldMasterMk cId="2348071964" sldId="2147485704"/>
            <pc:sldLayoutMk cId="1110319739" sldId="2147485866"/>
          </pc:sldLayoutMkLst>
          <pc:spChg chg="mod">
            <ac:chgData name="Luke" userId="f605f45a-95bc-4d4e-84b7-47abd69f91a2" providerId="ADAL" clId="{2FBEC1FD-4654-4708-9618-9DF196BC2280}" dt="2024-05-29T19:37:13.445" v="192"/>
            <ac:spMkLst>
              <pc:docMk/>
              <pc:sldMasterMk cId="2348071964" sldId="2147485704"/>
              <pc:sldLayoutMk cId="1110319739" sldId="2147485866"/>
              <ac:spMk id="3" creationId="{87A434B7-D4B9-4D45-A31C-F0CC4D227945}"/>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2" creationId="{92783506-927E-48F7-8EFC-36257F3E2812}"/>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3" creationId="{FB6093D3-3EDF-4A80-8450-C5EBB1990775}"/>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4" creationId="{438D2C80-6884-451D-8D7D-B69022CCC5C4}"/>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5" creationId="{7614A884-0AD6-4A85-A432-2B13E7464DA9}"/>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6" creationId="{7D8FFDED-9FE5-4D94-8EB0-7D645C10FBFF}"/>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7" creationId="{D429D954-9297-44FA-B7BD-56586012419C}"/>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8" creationId="{04D43B0D-50F8-4F63-AFA3-34A46F42E816}"/>
            </ac:spMkLst>
          </pc:spChg>
          <pc:spChg chg="mod">
            <ac:chgData name="Luke" userId="f605f45a-95bc-4d4e-84b7-47abd69f91a2" providerId="ADAL" clId="{2FBEC1FD-4654-4708-9618-9DF196BC2280}" dt="2024-05-29T19:37:13.445" v="192"/>
            <ac:spMkLst>
              <pc:docMk/>
              <pc:sldMasterMk cId="2348071964" sldId="2147485704"/>
              <pc:sldLayoutMk cId="1110319739" sldId="2147485866"/>
              <ac:spMk id="29" creationId="{804CEFDA-6A6F-42D3-B65C-4BE1054C905E}"/>
            </ac:spMkLst>
          </pc:spChg>
        </pc:sldLayoutChg>
        <pc:sldLayoutChg chg="modSp del mod ord">
          <pc:chgData name="Luke" userId="f605f45a-95bc-4d4e-84b7-47abd69f91a2" providerId="ADAL" clId="{2FBEC1FD-4654-4708-9618-9DF196BC2280}" dt="2024-05-29T19:37:13.809" v="259"/>
          <pc:sldLayoutMkLst>
            <pc:docMk/>
            <pc:sldMasterMk cId="2348071964" sldId="2147485704"/>
            <pc:sldLayoutMk cId="2773329448" sldId="2147485867"/>
          </pc:sldLayoutMkLst>
          <pc:spChg chg="mod">
            <ac:chgData name="Luke" userId="f605f45a-95bc-4d4e-84b7-47abd69f91a2" providerId="ADAL" clId="{2FBEC1FD-4654-4708-9618-9DF196BC2280}" dt="2024-05-29T19:37:13.445" v="192"/>
            <ac:spMkLst>
              <pc:docMk/>
              <pc:sldMasterMk cId="2348071964" sldId="2147485704"/>
              <pc:sldLayoutMk cId="2773329448" sldId="2147485867"/>
              <ac:spMk id="3" creationId="{87A434B7-D4B9-4D45-A31C-F0CC4D227945}"/>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11" creationId="{540485AC-5036-400C-92C3-D3E9EC0252BC}"/>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12" creationId="{F90290A2-7689-4DF5-971A-36C2D9173411}"/>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2" creationId="{92783506-927E-48F7-8EFC-36257F3E2812}"/>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3" creationId="{FB6093D3-3EDF-4A80-8450-C5EBB1990775}"/>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4" creationId="{438D2C80-6884-451D-8D7D-B69022CCC5C4}"/>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5" creationId="{7614A884-0AD6-4A85-A432-2B13E7464DA9}"/>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6" creationId="{7D8FFDED-9FE5-4D94-8EB0-7D645C10FBFF}"/>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7" creationId="{D429D954-9297-44FA-B7BD-56586012419C}"/>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8" creationId="{04D43B0D-50F8-4F63-AFA3-34A46F42E816}"/>
            </ac:spMkLst>
          </pc:spChg>
          <pc:spChg chg="mod">
            <ac:chgData name="Luke" userId="f605f45a-95bc-4d4e-84b7-47abd69f91a2" providerId="ADAL" clId="{2FBEC1FD-4654-4708-9618-9DF196BC2280}" dt="2024-05-29T19:37:13.445" v="192"/>
            <ac:spMkLst>
              <pc:docMk/>
              <pc:sldMasterMk cId="2348071964" sldId="2147485704"/>
              <pc:sldLayoutMk cId="2773329448" sldId="2147485867"/>
              <ac:spMk id="29" creationId="{804CEFDA-6A6F-42D3-B65C-4BE1054C905E}"/>
            </ac:spMkLst>
          </pc:spChg>
        </pc:sldLayoutChg>
        <pc:sldLayoutChg chg="modSp mod ord">
          <pc:chgData name="Luke" userId="f605f45a-95bc-4d4e-84b7-47abd69f91a2" providerId="ADAL" clId="{2FBEC1FD-4654-4708-9618-9DF196BC2280}" dt="2024-05-29T19:37:13.445" v="192"/>
          <pc:sldLayoutMkLst>
            <pc:docMk/>
            <pc:sldMasterMk cId="2348071964" sldId="2147485704"/>
            <pc:sldLayoutMk cId="969329147" sldId="2147485868"/>
          </pc:sldLayoutMkLst>
          <pc:spChg chg="mod">
            <ac:chgData name="Luke" userId="f605f45a-95bc-4d4e-84b7-47abd69f91a2" providerId="ADAL" clId="{2FBEC1FD-4654-4708-9618-9DF196BC2280}" dt="2024-05-29T19:37:13.445" v="192"/>
            <ac:spMkLst>
              <pc:docMk/>
              <pc:sldMasterMk cId="2348071964" sldId="2147485704"/>
              <pc:sldLayoutMk cId="969329147" sldId="2147485868"/>
              <ac:spMk id="2" creationId="{D0AAD849-7CFE-4AF7-A7C5-6BBD50C88C1A}"/>
            </ac:spMkLst>
          </pc:spChg>
        </pc:sldLayoutChg>
        <pc:sldLayoutChg chg="modSp del mod ord">
          <pc:chgData name="Luke" userId="f605f45a-95bc-4d4e-84b7-47abd69f91a2" providerId="ADAL" clId="{2FBEC1FD-4654-4708-9618-9DF196BC2280}" dt="2024-05-29T19:37:13.811" v="260"/>
          <pc:sldLayoutMkLst>
            <pc:docMk/>
            <pc:sldMasterMk cId="2348071964" sldId="2147485704"/>
            <pc:sldLayoutMk cId="3979658214" sldId="2147485869"/>
          </pc:sldLayoutMkLst>
          <pc:spChg chg="mod">
            <ac:chgData name="Luke" userId="f605f45a-95bc-4d4e-84b7-47abd69f91a2" providerId="ADAL" clId="{2FBEC1FD-4654-4708-9618-9DF196BC2280}" dt="2024-05-29T19:37:13.445" v="192"/>
            <ac:spMkLst>
              <pc:docMk/>
              <pc:sldMasterMk cId="2348071964" sldId="2147485704"/>
              <pc:sldLayoutMk cId="3979658214" sldId="2147485869"/>
              <ac:spMk id="2" creationId="{D0AAD849-7CFE-4AF7-A7C5-6BBD50C88C1A}"/>
            </ac:spMkLst>
          </pc:spChg>
        </pc:sldLayoutChg>
        <pc:sldLayoutChg chg="modSp del mod ord">
          <pc:chgData name="Luke" userId="f605f45a-95bc-4d4e-84b7-47abd69f91a2" providerId="ADAL" clId="{2FBEC1FD-4654-4708-9618-9DF196BC2280}" dt="2024-05-29T19:37:13.813" v="261"/>
          <pc:sldLayoutMkLst>
            <pc:docMk/>
            <pc:sldMasterMk cId="2348071964" sldId="2147485704"/>
            <pc:sldLayoutMk cId="1233307150" sldId="2147485870"/>
          </pc:sldLayoutMkLst>
          <pc:spChg chg="mod">
            <ac:chgData name="Luke" userId="f605f45a-95bc-4d4e-84b7-47abd69f91a2" providerId="ADAL" clId="{2FBEC1FD-4654-4708-9618-9DF196BC2280}" dt="2024-05-29T19:37:13.445" v="192"/>
            <ac:spMkLst>
              <pc:docMk/>
              <pc:sldMasterMk cId="2348071964" sldId="2147485704"/>
              <pc:sldLayoutMk cId="1233307150" sldId="2147485870"/>
              <ac:spMk id="2" creationId="{4B2500C4-B436-4E3A-8A91-A02448A774DB}"/>
            </ac:spMkLst>
          </pc:spChg>
        </pc:sldLayoutChg>
        <pc:sldLayoutChg chg="modSp del mod ord">
          <pc:chgData name="Luke" userId="f605f45a-95bc-4d4e-84b7-47abd69f91a2" providerId="ADAL" clId="{2FBEC1FD-4654-4708-9618-9DF196BC2280}" dt="2024-05-29T19:37:13.815" v="262"/>
          <pc:sldLayoutMkLst>
            <pc:docMk/>
            <pc:sldMasterMk cId="2348071964" sldId="2147485704"/>
            <pc:sldLayoutMk cId="765042425" sldId="2147485871"/>
          </pc:sldLayoutMkLst>
          <pc:spChg chg="mod">
            <ac:chgData name="Luke" userId="f605f45a-95bc-4d4e-84b7-47abd69f91a2" providerId="ADAL" clId="{2FBEC1FD-4654-4708-9618-9DF196BC2280}" dt="2024-05-29T19:37:13.445" v="192"/>
            <ac:spMkLst>
              <pc:docMk/>
              <pc:sldMasterMk cId="2348071964" sldId="2147485704"/>
              <pc:sldLayoutMk cId="765042425" sldId="2147485871"/>
              <ac:spMk id="3" creationId="{935C9167-B5C7-4834-AC78-240C8C3EF11E}"/>
            </ac:spMkLst>
          </pc:spChg>
          <pc:spChg chg="mod">
            <ac:chgData name="Luke" userId="f605f45a-95bc-4d4e-84b7-47abd69f91a2" providerId="ADAL" clId="{2FBEC1FD-4654-4708-9618-9DF196BC2280}" dt="2024-05-29T19:37:13.445" v="192"/>
            <ac:spMkLst>
              <pc:docMk/>
              <pc:sldMasterMk cId="2348071964" sldId="2147485704"/>
              <pc:sldLayoutMk cId="765042425" sldId="2147485871"/>
              <ac:spMk id="4" creationId="{0E780C89-4FC1-4FE7-AFCA-1C41A1B0944C}"/>
            </ac:spMkLst>
          </pc:spChg>
          <pc:spChg chg="mod">
            <ac:chgData name="Luke" userId="f605f45a-95bc-4d4e-84b7-47abd69f91a2" providerId="ADAL" clId="{2FBEC1FD-4654-4708-9618-9DF196BC2280}" dt="2024-05-29T19:37:13.445" v="192"/>
            <ac:spMkLst>
              <pc:docMk/>
              <pc:sldMasterMk cId="2348071964" sldId="2147485704"/>
              <pc:sldLayoutMk cId="765042425" sldId="2147485871"/>
              <ac:spMk id="5" creationId="{2E18FD0C-FA99-4937-92CD-5CF7F279CD8E}"/>
            </ac:spMkLst>
          </pc:spChg>
        </pc:sldLayoutChg>
        <pc:sldLayoutChg chg="modSp del mod ord">
          <pc:chgData name="Luke" userId="f605f45a-95bc-4d4e-84b7-47abd69f91a2" providerId="ADAL" clId="{2FBEC1FD-4654-4708-9618-9DF196BC2280}" dt="2024-05-29T19:37:13.818" v="263"/>
          <pc:sldLayoutMkLst>
            <pc:docMk/>
            <pc:sldMasterMk cId="2348071964" sldId="2147485704"/>
            <pc:sldLayoutMk cId="334328490" sldId="2147485872"/>
          </pc:sldLayoutMkLst>
          <pc:spChg chg="mod">
            <ac:chgData name="Luke" userId="f605f45a-95bc-4d4e-84b7-47abd69f91a2" providerId="ADAL" clId="{2FBEC1FD-4654-4708-9618-9DF196BC2280}" dt="2024-05-29T19:37:13.445" v="192"/>
            <ac:spMkLst>
              <pc:docMk/>
              <pc:sldMasterMk cId="2348071964" sldId="2147485704"/>
              <pc:sldLayoutMk cId="334328490" sldId="2147485872"/>
              <ac:spMk id="3" creationId="{9B92DE97-5F35-4963-AC7A-96FEB98062FF}"/>
            </ac:spMkLst>
          </pc:spChg>
          <pc:spChg chg="mod">
            <ac:chgData name="Luke" userId="f605f45a-95bc-4d4e-84b7-47abd69f91a2" providerId="ADAL" clId="{2FBEC1FD-4654-4708-9618-9DF196BC2280}" dt="2024-05-29T19:37:13.445" v="192"/>
            <ac:spMkLst>
              <pc:docMk/>
              <pc:sldMasterMk cId="2348071964" sldId="2147485704"/>
              <pc:sldLayoutMk cId="334328490" sldId="2147485872"/>
              <ac:spMk id="4" creationId="{FEB5B31F-7AD9-4BC6-8D61-62AD8011666E}"/>
            </ac:spMkLst>
          </pc:spChg>
        </pc:sldLayoutChg>
        <pc:sldLayoutChg chg="modSp del mod ord">
          <pc:chgData name="Luke" userId="f605f45a-95bc-4d4e-84b7-47abd69f91a2" providerId="ADAL" clId="{2FBEC1FD-4654-4708-9618-9DF196BC2280}" dt="2024-05-29T19:37:13.820" v="264"/>
          <pc:sldLayoutMkLst>
            <pc:docMk/>
            <pc:sldMasterMk cId="2348071964" sldId="2147485704"/>
            <pc:sldLayoutMk cId="4186555525" sldId="2147485873"/>
          </pc:sldLayoutMkLst>
          <pc:spChg chg="mod">
            <ac:chgData name="Luke" userId="f605f45a-95bc-4d4e-84b7-47abd69f91a2" providerId="ADAL" clId="{2FBEC1FD-4654-4708-9618-9DF196BC2280}" dt="2024-05-29T19:37:13.445" v="192"/>
            <ac:spMkLst>
              <pc:docMk/>
              <pc:sldMasterMk cId="2348071964" sldId="2147485704"/>
              <pc:sldLayoutMk cId="4186555525" sldId="2147485873"/>
              <ac:spMk id="3" creationId="{84E2C6C6-B442-4DE7-9C6C-405B9005314D}"/>
            </ac:spMkLst>
          </pc:spChg>
          <pc:spChg chg="mod">
            <ac:chgData name="Luke" userId="f605f45a-95bc-4d4e-84b7-47abd69f91a2" providerId="ADAL" clId="{2FBEC1FD-4654-4708-9618-9DF196BC2280}" dt="2024-05-29T19:37:13.445" v="192"/>
            <ac:spMkLst>
              <pc:docMk/>
              <pc:sldMasterMk cId="2348071964" sldId="2147485704"/>
              <pc:sldLayoutMk cId="4186555525" sldId="2147485873"/>
              <ac:spMk id="4" creationId="{3EBEAA94-C151-43DE-8A5A-09E8A930427E}"/>
            </ac:spMkLst>
          </pc:spChg>
        </pc:sldLayoutChg>
        <pc:sldLayoutChg chg="modSp del mod ord">
          <pc:chgData name="Luke" userId="f605f45a-95bc-4d4e-84b7-47abd69f91a2" providerId="ADAL" clId="{2FBEC1FD-4654-4708-9618-9DF196BC2280}" dt="2024-05-29T19:37:13.822" v="265"/>
          <pc:sldLayoutMkLst>
            <pc:docMk/>
            <pc:sldMasterMk cId="2348071964" sldId="2147485704"/>
            <pc:sldLayoutMk cId="4288760314" sldId="2147485874"/>
          </pc:sldLayoutMkLst>
          <pc:spChg chg="mod">
            <ac:chgData name="Luke" userId="f605f45a-95bc-4d4e-84b7-47abd69f91a2" providerId="ADAL" clId="{2FBEC1FD-4654-4708-9618-9DF196BC2280}" dt="2024-05-29T19:37:13.445" v="192"/>
            <ac:spMkLst>
              <pc:docMk/>
              <pc:sldMasterMk cId="2348071964" sldId="2147485704"/>
              <pc:sldLayoutMk cId="4288760314" sldId="2147485874"/>
              <ac:spMk id="3" creationId="{E033AC47-6988-4AF2-AB7A-F400B9B8392F}"/>
            </ac:spMkLst>
          </pc:spChg>
          <pc:spChg chg="mod">
            <ac:chgData name="Luke" userId="f605f45a-95bc-4d4e-84b7-47abd69f91a2" providerId="ADAL" clId="{2FBEC1FD-4654-4708-9618-9DF196BC2280}" dt="2024-05-29T19:37:13.445" v="192"/>
            <ac:spMkLst>
              <pc:docMk/>
              <pc:sldMasterMk cId="2348071964" sldId="2147485704"/>
              <pc:sldLayoutMk cId="4288760314" sldId="2147485874"/>
              <ac:spMk id="8" creationId="{FA608AEF-BE66-4029-BA63-DA15E89C3291}"/>
            </ac:spMkLst>
          </pc:spChg>
        </pc:sldLayoutChg>
        <pc:sldLayoutChg chg="modSp del mod ord">
          <pc:chgData name="Luke" userId="f605f45a-95bc-4d4e-84b7-47abd69f91a2" providerId="ADAL" clId="{2FBEC1FD-4654-4708-9618-9DF196BC2280}" dt="2024-05-29T19:37:13.824" v="266"/>
          <pc:sldLayoutMkLst>
            <pc:docMk/>
            <pc:sldMasterMk cId="2348071964" sldId="2147485704"/>
            <pc:sldLayoutMk cId="1601467484" sldId="2147485875"/>
          </pc:sldLayoutMkLst>
          <pc:spChg chg="mod">
            <ac:chgData name="Luke" userId="f605f45a-95bc-4d4e-84b7-47abd69f91a2" providerId="ADAL" clId="{2FBEC1FD-4654-4708-9618-9DF196BC2280}" dt="2024-05-29T19:37:13.445" v="192"/>
            <ac:spMkLst>
              <pc:docMk/>
              <pc:sldMasterMk cId="2348071964" sldId="2147485704"/>
              <pc:sldLayoutMk cId="1601467484" sldId="2147485875"/>
              <ac:spMk id="3" creationId="{E033AC47-6988-4AF2-AB7A-F400B9B8392F}"/>
            </ac:spMkLst>
          </pc:spChg>
          <pc:spChg chg="mod">
            <ac:chgData name="Luke" userId="f605f45a-95bc-4d4e-84b7-47abd69f91a2" providerId="ADAL" clId="{2FBEC1FD-4654-4708-9618-9DF196BC2280}" dt="2024-05-29T19:37:13.445" v="192"/>
            <ac:spMkLst>
              <pc:docMk/>
              <pc:sldMasterMk cId="2348071964" sldId="2147485704"/>
              <pc:sldLayoutMk cId="1601467484" sldId="2147485875"/>
              <ac:spMk id="8" creationId="{FA608AEF-BE66-4029-BA63-DA15E89C3291}"/>
            </ac:spMkLst>
          </pc:spChg>
        </pc:sldLayoutChg>
        <pc:sldLayoutChg chg="modSp del mod ord">
          <pc:chgData name="Luke" userId="f605f45a-95bc-4d4e-84b7-47abd69f91a2" providerId="ADAL" clId="{2FBEC1FD-4654-4708-9618-9DF196BC2280}" dt="2024-05-29T19:37:13.826" v="267"/>
          <pc:sldLayoutMkLst>
            <pc:docMk/>
            <pc:sldMasterMk cId="2348071964" sldId="2147485704"/>
            <pc:sldLayoutMk cId="3700241979" sldId="2147485876"/>
          </pc:sldLayoutMkLst>
          <pc:spChg chg="mod">
            <ac:chgData name="Luke" userId="f605f45a-95bc-4d4e-84b7-47abd69f91a2" providerId="ADAL" clId="{2FBEC1FD-4654-4708-9618-9DF196BC2280}" dt="2024-05-29T19:37:13.445" v="192"/>
            <ac:spMkLst>
              <pc:docMk/>
              <pc:sldMasterMk cId="2348071964" sldId="2147485704"/>
              <pc:sldLayoutMk cId="3700241979" sldId="2147485876"/>
              <ac:spMk id="3" creationId="{E033AC47-6988-4AF2-AB7A-F400B9B8392F}"/>
            </ac:spMkLst>
          </pc:spChg>
          <pc:spChg chg="mod">
            <ac:chgData name="Luke" userId="f605f45a-95bc-4d4e-84b7-47abd69f91a2" providerId="ADAL" clId="{2FBEC1FD-4654-4708-9618-9DF196BC2280}" dt="2024-05-29T19:37:13.445" v="192"/>
            <ac:spMkLst>
              <pc:docMk/>
              <pc:sldMasterMk cId="2348071964" sldId="2147485704"/>
              <pc:sldLayoutMk cId="3700241979" sldId="2147485876"/>
              <ac:spMk id="8" creationId="{FA608AEF-BE66-4029-BA63-DA15E89C3291}"/>
            </ac:spMkLst>
          </pc:spChg>
        </pc:sldLayoutChg>
        <pc:sldLayoutChg chg="modSp del mod ord">
          <pc:chgData name="Luke" userId="f605f45a-95bc-4d4e-84b7-47abd69f91a2" providerId="ADAL" clId="{2FBEC1FD-4654-4708-9618-9DF196BC2280}" dt="2024-05-29T19:37:13.829" v="268"/>
          <pc:sldLayoutMkLst>
            <pc:docMk/>
            <pc:sldMasterMk cId="2348071964" sldId="2147485704"/>
            <pc:sldLayoutMk cId="3868617698" sldId="2147485877"/>
          </pc:sldLayoutMkLst>
          <pc:spChg chg="mod">
            <ac:chgData name="Luke" userId="f605f45a-95bc-4d4e-84b7-47abd69f91a2" providerId="ADAL" clId="{2FBEC1FD-4654-4708-9618-9DF196BC2280}" dt="2024-05-29T19:37:13.445" v="192"/>
            <ac:spMkLst>
              <pc:docMk/>
              <pc:sldMasterMk cId="2348071964" sldId="2147485704"/>
              <pc:sldLayoutMk cId="3868617698" sldId="2147485877"/>
              <ac:spMk id="2" creationId="{38E01E45-D858-46CB-8C37-2ADA7A8B4F38}"/>
            </ac:spMkLst>
          </pc:spChg>
          <pc:spChg chg="mod">
            <ac:chgData name="Luke" userId="f605f45a-95bc-4d4e-84b7-47abd69f91a2" providerId="ADAL" clId="{2FBEC1FD-4654-4708-9618-9DF196BC2280}" dt="2024-05-29T19:37:13.445" v="192"/>
            <ac:spMkLst>
              <pc:docMk/>
              <pc:sldMasterMk cId="2348071964" sldId="2147485704"/>
              <pc:sldLayoutMk cId="3868617698" sldId="2147485877"/>
              <ac:spMk id="4" creationId="{FEB5B31F-7AD9-4BC6-8D61-62AD8011666E}"/>
            </ac:spMkLst>
          </pc:spChg>
        </pc:sldLayoutChg>
        <pc:sldLayoutChg chg="modSp del mod ord">
          <pc:chgData name="Luke" userId="f605f45a-95bc-4d4e-84b7-47abd69f91a2" providerId="ADAL" clId="{2FBEC1FD-4654-4708-9618-9DF196BC2280}" dt="2024-05-29T19:37:13.831" v="269"/>
          <pc:sldLayoutMkLst>
            <pc:docMk/>
            <pc:sldMasterMk cId="2348071964" sldId="2147485704"/>
            <pc:sldLayoutMk cId="728611050" sldId="2147485878"/>
          </pc:sldLayoutMkLst>
          <pc:spChg chg="mod">
            <ac:chgData name="Luke" userId="f605f45a-95bc-4d4e-84b7-47abd69f91a2" providerId="ADAL" clId="{2FBEC1FD-4654-4708-9618-9DF196BC2280}" dt="2024-05-29T19:37:13.445" v="192"/>
            <ac:spMkLst>
              <pc:docMk/>
              <pc:sldMasterMk cId="2348071964" sldId="2147485704"/>
              <pc:sldLayoutMk cId="728611050" sldId="2147485878"/>
              <ac:spMk id="2" creationId="{045563AC-3A0B-4839-A9DC-F00E8E5411A6}"/>
            </ac:spMkLst>
          </pc:spChg>
          <pc:spChg chg="mod">
            <ac:chgData name="Luke" userId="f605f45a-95bc-4d4e-84b7-47abd69f91a2" providerId="ADAL" clId="{2FBEC1FD-4654-4708-9618-9DF196BC2280}" dt="2024-05-29T19:37:13.445" v="192"/>
            <ac:spMkLst>
              <pc:docMk/>
              <pc:sldMasterMk cId="2348071964" sldId="2147485704"/>
              <pc:sldLayoutMk cId="728611050" sldId="2147485878"/>
              <ac:spMk id="4" creationId="{FEB5B31F-7AD9-4BC6-8D61-62AD8011666E}"/>
            </ac:spMkLst>
          </pc:spChg>
        </pc:sldLayoutChg>
        <pc:sldLayoutChg chg="modSp del mod ord">
          <pc:chgData name="Luke" userId="f605f45a-95bc-4d4e-84b7-47abd69f91a2" providerId="ADAL" clId="{2FBEC1FD-4654-4708-9618-9DF196BC2280}" dt="2024-05-29T19:37:13.833" v="270"/>
          <pc:sldLayoutMkLst>
            <pc:docMk/>
            <pc:sldMasterMk cId="2348071964" sldId="2147485704"/>
            <pc:sldLayoutMk cId="3974475469" sldId="2147485879"/>
          </pc:sldLayoutMkLst>
          <pc:spChg chg="mod">
            <ac:chgData name="Luke" userId="f605f45a-95bc-4d4e-84b7-47abd69f91a2" providerId="ADAL" clId="{2FBEC1FD-4654-4708-9618-9DF196BC2280}" dt="2024-05-29T19:37:13.445" v="192"/>
            <ac:spMkLst>
              <pc:docMk/>
              <pc:sldMasterMk cId="2348071964" sldId="2147485704"/>
              <pc:sldLayoutMk cId="3974475469" sldId="2147485879"/>
              <ac:spMk id="3" creationId="{027DCA08-1117-4B11-AEFD-AAB2B33543F9}"/>
            </ac:spMkLst>
          </pc:spChg>
          <pc:spChg chg="mod">
            <ac:chgData name="Luke" userId="f605f45a-95bc-4d4e-84b7-47abd69f91a2" providerId="ADAL" clId="{2FBEC1FD-4654-4708-9618-9DF196BC2280}" dt="2024-05-29T19:37:13.445" v="192"/>
            <ac:spMkLst>
              <pc:docMk/>
              <pc:sldMasterMk cId="2348071964" sldId="2147485704"/>
              <pc:sldLayoutMk cId="3974475469" sldId="2147485879"/>
              <ac:spMk id="4" creationId="{AE833B58-0629-4A46-8711-902C16A99314}"/>
            </ac:spMkLst>
          </pc:spChg>
          <pc:spChg chg="mod">
            <ac:chgData name="Luke" userId="f605f45a-95bc-4d4e-84b7-47abd69f91a2" providerId="ADAL" clId="{2FBEC1FD-4654-4708-9618-9DF196BC2280}" dt="2024-05-29T19:37:13.445" v="192"/>
            <ac:spMkLst>
              <pc:docMk/>
              <pc:sldMasterMk cId="2348071964" sldId="2147485704"/>
              <pc:sldLayoutMk cId="3974475469" sldId="2147485879"/>
              <ac:spMk id="9" creationId="{1231301F-62BD-4CF6-8990-CDF00AFC8CCF}"/>
            </ac:spMkLst>
          </pc:spChg>
          <pc:spChg chg="mod">
            <ac:chgData name="Luke" userId="f605f45a-95bc-4d4e-84b7-47abd69f91a2" providerId="ADAL" clId="{2FBEC1FD-4654-4708-9618-9DF196BC2280}" dt="2024-05-29T19:37:13.445" v="192"/>
            <ac:spMkLst>
              <pc:docMk/>
              <pc:sldMasterMk cId="2348071964" sldId="2147485704"/>
              <pc:sldLayoutMk cId="3974475469" sldId="2147485879"/>
              <ac:spMk id="11" creationId="{7223C820-5673-4288-A9D6-185A95066B1E}"/>
            </ac:spMkLst>
          </pc:spChg>
          <pc:spChg chg="mod">
            <ac:chgData name="Luke" userId="f605f45a-95bc-4d4e-84b7-47abd69f91a2" providerId="ADAL" clId="{2FBEC1FD-4654-4708-9618-9DF196BC2280}" dt="2024-05-29T19:37:13.445" v="192"/>
            <ac:spMkLst>
              <pc:docMk/>
              <pc:sldMasterMk cId="2348071964" sldId="2147485704"/>
              <pc:sldLayoutMk cId="3974475469" sldId="2147485879"/>
              <ac:spMk id="13" creationId="{05B401B2-8D93-427E-90A4-52337B3965E8}"/>
            </ac:spMkLst>
          </pc:spChg>
        </pc:sldLayoutChg>
        <pc:sldLayoutChg chg="modSp del mod ord">
          <pc:chgData name="Luke" userId="f605f45a-95bc-4d4e-84b7-47abd69f91a2" providerId="ADAL" clId="{2FBEC1FD-4654-4708-9618-9DF196BC2280}" dt="2024-05-29T19:37:13.835" v="271"/>
          <pc:sldLayoutMkLst>
            <pc:docMk/>
            <pc:sldMasterMk cId="2348071964" sldId="2147485704"/>
            <pc:sldLayoutMk cId="3445604132" sldId="2147485880"/>
          </pc:sldLayoutMkLst>
          <pc:spChg chg="mod">
            <ac:chgData name="Luke" userId="f605f45a-95bc-4d4e-84b7-47abd69f91a2" providerId="ADAL" clId="{2FBEC1FD-4654-4708-9618-9DF196BC2280}" dt="2024-05-29T19:37:13.445" v="192"/>
            <ac:spMkLst>
              <pc:docMk/>
              <pc:sldMasterMk cId="2348071964" sldId="2147485704"/>
              <pc:sldLayoutMk cId="3445604132" sldId="2147485880"/>
              <ac:spMk id="3" creationId="{F260F77E-464D-46F7-A8F8-6F281DAB0C7A}"/>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4" creationId="{AE833B58-0629-4A46-8711-902C16A99314}"/>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9" creationId="{1231301F-62BD-4CF6-8990-CDF00AFC8CCF}"/>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10" creationId="{7E401A97-B3D4-43E4-9B09-8AD4B6B26068}"/>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11" creationId="{7223C820-5673-4288-A9D6-185A95066B1E}"/>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12" creationId="{7E8A9C08-F392-459F-B90B-EDBF4A830C55}"/>
            </ac:spMkLst>
          </pc:spChg>
          <pc:spChg chg="mod">
            <ac:chgData name="Luke" userId="f605f45a-95bc-4d4e-84b7-47abd69f91a2" providerId="ADAL" clId="{2FBEC1FD-4654-4708-9618-9DF196BC2280}" dt="2024-05-29T19:37:13.445" v="192"/>
            <ac:spMkLst>
              <pc:docMk/>
              <pc:sldMasterMk cId="2348071964" sldId="2147485704"/>
              <pc:sldLayoutMk cId="3445604132" sldId="2147485880"/>
              <ac:spMk id="13" creationId="{05B401B2-8D93-427E-90A4-52337B3965E8}"/>
            </ac:spMkLst>
          </pc:spChg>
        </pc:sldLayoutChg>
        <pc:sldLayoutChg chg="modSp del mod ord">
          <pc:chgData name="Luke" userId="f605f45a-95bc-4d4e-84b7-47abd69f91a2" providerId="ADAL" clId="{2FBEC1FD-4654-4708-9618-9DF196BC2280}" dt="2024-05-29T19:37:13.838" v="272"/>
          <pc:sldLayoutMkLst>
            <pc:docMk/>
            <pc:sldMasterMk cId="2348071964" sldId="2147485704"/>
            <pc:sldLayoutMk cId="619916315" sldId="2147485881"/>
          </pc:sldLayoutMkLst>
          <pc:spChg chg="mod">
            <ac:chgData name="Luke" userId="f605f45a-95bc-4d4e-84b7-47abd69f91a2" providerId="ADAL" clId="{2FBEC1FD-4654-4708-9618-9DF196BC2280}" dt="2024-05-29T19:37:13.445" v="192"/>
            <ac:spMkLst>
              <pc:docMk/>
              <pc:sldMasterMk cId="2348071964" sldId="2147485704"/>
              <pc:sldLayoutMk cId="619916315" sldId="2147485881"/>
              <ac:spMk id="3" creationId="{87A434B7-D4B9-4D45-A31C-F0CC4D227945}"/>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4" creationId="{AE833B58-0629-4A46-8711-902C16A99314}"/>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9" creationId="{1231301F-62BD-4CF6-8990-CDF00AFC8CCF}"/>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0" creationId="{7E401A97-B3D4-43E4-9B09-8AD4B6B26068}"/>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1" creationId="{7223C820-5673-4288-A9D6-185A95066B1E}"/>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2" creationId="{7E8A9C08-F392-459F-B90B-EDBF4A830C55}"/>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3" creationId="{05B401B2-8D93-427E-90A4-52337B3965E8}"/>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4" creationId="{BBD58C33-921C-42F1-9803-1C798DB548C2}"/>
            </ac:spMkLst>
          </pc:spChg>
          <pc:spChg chg="mod">
            <ac:chgData name="Luke" userId="f605f45a-95bc-4d4e-84b7-47abd69f91a2" providerId="ADAL" clId="{2FBEC1FD-4654-4708-9618-9DF196BC2280}" dt="2024-05-29T19:37:13.445" v="192"/>
            <ac:spMkLst>
              <pc:docMk/>
              <pc:sldMasterMk cId="2348071964" sldId="2147485704"/>
              <pc:sldLayoutMk cId="619916315" sldId="2147485881"/>
              <ac:spMk id="15" creationId="{38E883C1-8203-4549-AF30-B96AEC45AC68}"/>
            </ac:spMkLst>
          </pc:spChg>
        </pc:sldLayoutChg>
        <pc:sldLayoutChg chg="modSp del mod ord">
          <pc:chgData name="Luke" userId="f605f45a-95bc-4d4e-84b7-47abd69f91a2" providerId="ADAL" clId="{2FBEC1FD-4654-4708-9618-9DF196BC2280}" dt="2024-05-29T19:37:13.840" v="273"/>
          <pc:sldLayoutMkLst>
            <pc:docMk/>
            <pc:sldMasterMk cId="2348071964" sldId="2147485704"/>
            <pc:sldLayoutMk cId="2930676810" sldId="2147485882"/>
          </pc:sldLayoutMkLst>
          <pc:spChg chg="mod">
            <ac:chgData name="Luke" userId="f605f45a-95bc-4d4e-84b7-47abd69f91a2" providerId="ADAL" clId="{2FBEC1FD-4654-4708-9618-9DF196BC2280}" dt="2024-05-29T19:37:13.445" v="192"/>
            <ac:spMkLst>
              <pc:docMk/>
              <pc:sldMasterMk cId="2348071964" sldId="2147485704"/>
              <pc:sldLayoutMk cId="2930676810" sldId="2147485882"/>
              <ac:spMk id="2" creationId="{D1C46CB2-4FDC-43D5-B122-6F27B3C827ED}"/>
            </ac:spMkLst>
          </pc:spChg>
          <pc:spChg chg="mod">
            <ac:chgData name="Luke" userId="f605f45a-95bc-4d4e-84b7-47abd69f91a2" providerId="ADAL" clId="{2FBEC1FD-4654-4708-9618-9DF196BC2280}" dt="2024-05-29T19:37:13.445" v="192"/>
            <ac:spMkLst>
              <pc:docMk/>
              <pc:sldMasterMk cId="2348071964" sldId="2147485704"/>
              <pc:sldLayoutMk cId="2930676810" sldId="2147485882"/>
              <ac:spMk id="12" creationId="{9244E618-D996-41A6-8C9D-0C3519EA7A6F}"/>
            </ac:spMkLst>
          </pc:spChg>
          <pc:spChg chg="mod">
            <ac:chgData name="Luke" userId="f605f45a-95bc-4d4e-84b7-47abd69f91a2" providerId="ADAL" clId="{2FBEC1FD-4654-4708-9618-9DF196BC2280}" dt="2024-05-29T19:37:13.445" v="192"/>
            <ac:spMkLst>
              <pc:docMk/>
              <pc:sldMasterMk cId="2348071964" sldId="2147485704"/>
              <pc:sldLayoutMk cId="2930676810" sldId="2147485882"/>
              <ac:spMk id="13" creationId="{8B32544F-F93C-4713-86AD-641424F4A7B9}"/>
            </ac:spMkLst>
          </pc:spChg>
          <pc:spChg chg="mod">
            <ac:chgData name="Luke" userId="f605f45a-95bc-4d4e-84b7-47abd69f91a2" providerId="ADAL" clId="{2FBEC1FD-4654-4708-9618-9DF196BC2280}" dt="2024-05-29T19:37:13.445" v="192"/>
            <ac:spMkLst>
              <pc:docMk/>
              <pc:sldMasterMk cId="2348071964" sldId="2147485704"/>
              <pc:sldLayoutMk cId="2930676810" sldId="2147485882"/>
              <ac:spMk id="14" creationId="{9E4C32BD-CEF7-42AC-94D8-052EF30E2361}"/>
            </ac:spMkLst>
          </pc:spChg>
          <pc:spChg chg="mod">
            <ac:chgData name="Luke" userId="f605f45a-95bc-4d4e-84b7-47abd69f91a2" providerId="ADAL" clId="{2FBEC1FD-4654-4708-9618-9DF196BC2280}" dt="2024-05-29T19:37:13.445" v="192"/>
            <ac:spMkLst>
              <pc:docMk/>
              <pc:sldMasterMk cId="2348071964" sldId="2147485704"/>
              <pc:sldLayoutMk cId="2930676810" sldId="2147485882"/>
              <ac:spMk id="15" creationId="{E25EC377-3BC6-40D8-AECB-4FEB302014CD}"/>
            </ac:spMkLst>
          </pc:spChg>
        </pc:sldLayoutChg>
        <pc:sldLayoutChg chg="modSp del mod ord">
          <pc:chgData name="Luke" userId="f605f45a-95bc-4d4e-84b7-47abd69f91a2" providerId="ADAL" clId="{2FBEC1FD-4654-4708-9618-9DF196BC2280}" dt="2024-05-29T19:37:13.842" v="274"/>
          <pc:sldLayoutMkLst>
            <pc:docMk/>
            <pc:sldMasterMk cId="2348071964" sldId="2147485704"/>
            <pc:sldLayoutMk cId="1050740665" sldId="2147485883"/>
          </pc:sldLayoutMkLst>
          <pc:spChg chg="mod">
            <ac:chgData name="Luke" userId="f605f45a-95bc-4d4e-84b7-47abd69f91a2" providerId="ADAL" clId="{2FBEC1FD-4654-4708-9618-9DF196BC2280}" dt="2024-05-29T19:37:13.445" v="192"/>
            <ac:spMkLst>
              <pc:docMk/>
              <pc:sldMasterMk cId="2348071964" sldId="2147485704"/>
              <pc:sldLayoutMk cId="1050740665" sldId="2147485883"/>
              <ac:spMk id="2" creationId="{D1C46CB2-4FDC-43D5-B122-6F27B3C827ED}"/>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2" creationId="{9244E618-D996-41A6-8C9D-0C3519EA7A6F}"/>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3" creationId="{8B32544F-F93C-4713-86AD-641424F4A7B9}"/>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4" creationId="{9E4C32BD-CEF7-42AC-94D8-052EF30E2361}"/>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5" creationId="{E25EC377-3BC6-40D8-AECB-4FEB302014CD}"/>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6" creationId="{D682B8EC-8F33-4730-BBE6-E8B7234C9C62}"/>
            </ac:spMkLst>
          </pc:spChg>
          <pc:spChg chg="mod">
            <ac:chgData name="Luke" userId="f605f45a-95bc-4d4e-84b7-47abd69f91a2" providerId="ADAL" clId="{2FBEC1FD-4654-4708-9618-9DF196BC2280}" dt="2024-05-29T19:37:13.445" v="192"/>
            <ac:spMkLst>
              <pc:docMk/>
              <pc:sldMasterMk cId="2348071964" sldId="2147485704"/>
              <pc:sldLayoutMk cId="1050740665" sldId="2147485883"/>
              <ac:spMk id="17" creationId="{7DB5F15A-5980-40FF-9D54-3FDE41D604AE}"/>
            </ac:spMkLst>
          </pc:spChg>
        </pc:sldLayoutChg>
        <pc:sldLayoutChg chg="modSp del mod ord">
          <pc:chgData name="Luke" userId="f605f45a-95bc-4d4e-84b7-47abd69f91a2" providerId="ADAL" clId="{2FBEC1FD-4654-4708-9618-9DF196BC2280}" dt="2024-05-29T19:37:13.844" v="275"/>
          <pc:sldLayoutMkLst>
            <pc:docMk/>
            <pc:sldMasterMk cId="2348071964" sldId="2147485704"/>
            <pc:sldLayoutMk cId="4215376507" sldId="2147485884"/>
          </pc:sldLayoutMkLst>
          <pc:spChg chg="mod">
            <ac:chgData name="Luke" userId="f605f45a-95bc-4d4e-84b7-47abd69f91a2" providerId="ADAL" clId="{2FBEC1FD-4654-4708-9618-9DF196BC2280}" dt="2024-05-29T19:37:13.445" v="192"/>
            <ac:spMkLst>
              <pc:docMk/>
              <pc:sldMasterMk cId="2348071964" sldId="2147485704"/>
              <pc:sldLayoutMk cId="4215376507" sldId="2147485884"/>
              <ac:spMk id="2" creationId="{D1C46CB2-4FDC-43D5-B122-6F27B3C827ED}"/>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2" creationId="{9244E618-D996-41A6-8C9D-0C3519EA7A6F}"/>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3" creationId="{8B32544F-F93C-4713-86AD-641424F4A7B9}"/>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4" creationId="{9E4C32BD-CEF7-42AC-94D8-052EF30E2361}"/>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5" creationId="{E25EC377-3BC6-40D8-AECB-4FEB302014CD}"/>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6" creationId="{D682B8EC-8F33-4730-BBE6-E8B7234C9C62}"/>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7" creationId="{7DB5F15A-5980-40FF-9D54-3FDE41D604AE}"/>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8" creationId="{83564109-638C-44E2-AE84-46B44C29FD6C}"/>
            </ac:spMkLst>
          </pc:spChg>
          <pc:spChg chg="mod">
            <ac:chgData name="Luke" userId="f605f45a-95bc-4d4e-84b7-47abd69f91a2" providerId="ADAL" clId="{2FBEC1FD-4654-4708-9618-9DF196BC2280}" dt="2024-05-29T19:37:13.445" v="192"/>
            <ac:spMkLst>
              <pc:docMk/>
              <pc:sldMasterMk cId="2348071964" sldId="2147485704"/>
              <pc:sldLayoutMk cId="4215376507" sldId="2147485884"/>
              <ac:spMk id="19" creationId="{713AAE36-2045-4D14-87DC-59D4EFCC1500}"/>
            </ac:spMkLst>
          </pc:spChg>
        </pc:sldLayoutChg>
        <pc:sldLayoutChg chg="modSp del mod ord">
          <pc:chgData name="Luke" userId="f605f45a-95bc-4d4e-84b7-47abd69f91a2" providerId="ADAL" clId="{2FBEC1FD-4654-4708-9618-9DF196BC2280}" dt="2024-05-29T19:37:13.846" v="276"/>
          <pc:sldLayoutMkLst>
            <pc:docMk/>
            <pc:sldMasterMk cId="2348071964" sldId="2147485704"/>
            <pc:sldLayoutMk cId="3479875730" sldId="2147485885"/>
          </pc:sldLayoutMkLst>
          <pc:spChg chg="mod">
            <ac:chgData name="Luke" userId="f605f45a-95bc-4d4e-84b7-47abd69f91a2" providerId="ADAL" clId="{2FBEC1FD-4654-4708-9618-9DF196BC2280}" dt="2024-05-29T19:37:13.445" v="192"/>
            <ac:spMkLst>
              <pc:docMk/>
              <pc:sldMasterMk cId="2348071964" sldId="2147485704"/>
              <pc:sldLayoutMk cId="3479875730" sldId="2147485885"/>
              <ac:spMk id="2" creationId="{D1C46CB2-4FDC-43D5-B122-6F27B3C827ED}"/>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2" creationId="{9244E618-D996-41A6-8C9D-0C3519EA7A6F}"/>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3" creationId="{8B32544F-F93C-4713-86AD-641424F4A7B9}"/>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4" creationId="{9E4C32BD-CEF7-42AC-94D8-052EF30E2361}"/>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5" creationId="{E25EC377-3BC6-40D8-AECB-4FEB302014CD}"/>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6" creationId="{D682B8EC-8F33-4730-BBE6-E8B7234C9C62}"/>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7" creationId="{7DB5F15A-5980-40FF-9D54-3FDE41D604AE}"/>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8" creationId="{83564109-638C-44E2-AE84-46B44C29FD6C}"/>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19" creationId="{713AAE36-2045-4D14-87DC-59D4EFCC1500}"/>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20" creationId="{2AD682C7-20D7-4ED0-99A7-C8530DAC8612}"/>
            </ac:spMkLst>
          </pc:spChg>
          <pc:spChg chg="mod">
            <ac:chgData name="Luke" userId="f605f45a-95bc-4d4e-84b7-47abd69f91a2" providerId="ADAL" clId="{2FBEC1FD-4654-4708-9618-9DF196BC2280}" dt="2024-05-29T19:37:13.445" v="192"/>
            <ac:spMkLst>
              <pc:docMk/>
              <pc:sldMasterMk cId="2348071964" sldId="2147485704"/>
              <pc:sldLayoutMk cId="3479875730" sldId="2147485885"/>
              <ac:spMk id="21" creationId="{5B1B6F72-F14C-40F1-8B29-8620AA34DC63}"/>
            </ac:spMkLst>
          </pc:spChg>
        </pc:sldLayoutChg>
        <pc:sldLayoutChg chg="modSp del mod ord">
          <pc:chgData name="Luke" userId="f605f45a-95bc-4d4e-84b7-47abd69f91a2" providerId="ADAL" clId="{2FBEC1FD-4654-4708-9618-9DF196BC2280}" dt="2024-05-29T19:37:13.848" v="277"/>
          <pc:sldLayoutMkLst>
            <pc:docMk/>
            <pc:sldMasterMk cId="2348071964" sldId="2147485704"/>
            <pc:sldLayoutMk cId="1793878312" sldId="2147485886"/>
          </pc:sldLayoutMkLst>
          <pc:spChg chg="mod">
            <ac:chgData name="Luke" userId="f605f45a-95bc-4d4e-84b7-47abd69f91a2" providerId="ADAL" clId="{2FBEC1FD-4654-4708-9618-9DF196BC2280}" dt="2024-05-29T19:37:13.445" v="192"/>
            <ac:spMkLst>
              <pc:docMk/>
              <pc:sldMasterMk cId="2348071964" sldId="2147485704"/>
              <pc:sldLayoutMk cId="1793878312" sldId="2147485886"/>
              <ac:spMk id="2" creationId="{8B33D211-079C-4884-AB74-BFA812A63FE8}"/>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3" creationId="{5BBECFAF-80A0-4620-8865-87562DFB497B}"/>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4" creationId="{8AD287B4-D736-4707-854D-BEA62EF2BBCF}"/>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5" creationId="{9ED5A27F-D9D2-4DCB-8422-4694477ECA88}"/>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6" creationId="{5757E314-6417-4051-A2CD-D3614CAA6A78}"/>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7" creationId="{E5577FC3-49F5-4B04-AFD3-AA0A57BA8355}"/>
            </ac:spMkLst>
          </pc:spChg>
          <pc:spChg chg="mod">
            <ac:chgData name="Luke" userId="f605f45a-95bc-4d4e-84b7-47abd69f91a2" providerId="ADAL" clId="{2FBEC1FD-4654-4708-9618-9DF196BC2280}" dt="2024-05-29T19:37:13.445" v="192"/>
            <ac:spMkLst>
              <pc:docMk/>
              <pc:sldMasterMk cId="2348071964" sldId="2147485704"/>
              <pc:sldLayoutMk cId="1793878312" sldId="2147485886"/>
              <ac:spMk id="18" creationId="{9B56ECFD-6AA2-4EC5-A445-D1E0952199EC}"/>
            </ac:spMkLst>
          </pc:spChg>
        </pc:sldLayoutChg>
        <pc:sldLayoutChg chg="modSp del mod ord">
          <pc:chgData name="Luke" userId="f605f45a-95bc-4d4e-84b7-47abd69f91a2" providerId="ADAL" clId="{2FBEC1FD-4654-4708-9618-9DF196BC2280}" dt="2024-05-29T19:37:13.850" v="278"/>
          <pc:sldLayoutMkLst>
            <pc:docMk/>
            <pc:sldMasterMk cId="2348071964" sldId="2147485704"/>
            <pc:sldLayoutMk cId="3168392592" sldId="2147485887"/>
          </pc:sldLayoutMkLst>
          <pc:spChg chg="mod">
            <ac:chgData name="Luke" userId="f605f45a-95bc-4d4e-84b7-47abd69f91a2" providerId="ADAL" clId="{2FBEC1FD-4654-4708-9618-9DF196BC2280}" dt="2024-05-29T19:37:13.445" v="192"/>
            <ac:spMkLst>
              <pc:docMk/>
              <pc:sldMasterMk cId="2348071964" sldId="2147485704"/>
              <pc:sldLayoutMk cId="3168392592" sldId="2147485887"/>
              <ac:spMk id="2" creationId="{8B33D211-079C-4884-AB74-BFA812A63FE8}"/>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1" creationId="{F78E1D3B-7D6F-4EFD-9EB2-E1A27309D6AF}"/>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2" creationId="{3BB2FF62-05DC-462E-808C-4DDE1C65392C}"/>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3" creationId="{5BBECFAF-80A0-4620-8865-87562DFB497B}"/>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4" creationId="{8AD287B4-D736-4707-854D-BEA62EF2BBCF}"/>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5" creationId="{9ED5A27F-D9D2-4DCB-8422-4694477ECA88}"/>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6" creationId="{5757E314-6417-4051-A2CD-D3614CAA6A78}"/>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7" creationId="{E5577FC3-49F5-4B04-AFD3-AA0A57BA8355}"/>
            </ac:spMkLst>
          </pc:spChg>
          <pc:spChg chg="mod">
            <ac:chgData name="Luke" userId="f605f45a-95bc-4d4e-84b7-47abd69f91a2" providerId="ADAL" clId="{2FBEC1FD-4654-4708-9618-9DF196BC2280}" dt="2024-05-29T19:37:13.445" v="192"/>
            <ac:spMkLst>
              <pc:docMk/>
              <pc:sldMasterMk cId="2348071964" sldId="2147485704"/>
              <pc:sldLayoutMk cId="3168392592" sldId="2147485887"/>
              <ac:spMk id="18" creationId="{9B56ECFD-6AA2-4EC5-A445-D1E0952199EC}"/>
            </ac:spMkLst>
          </pc:spChg>
        </pc:sldLayoutChg>
        <pc:sldLayoutChg chg="modSp del mod ord">
          <pc:chgData name="Luke" userId="f605f45a-95bc-4d4e-84b7-47abd69f91a2" providerId="ADAL" clId="{2FBEC1FD-4654-4708-9618-9DF196BC2280}" dt="2024-05-29T19:37:13.852" v="279"/>
          <pc:sldLayoutMkLst>
            <pc:docMk/>
            <pc:sldMasterMk cId="2348071964" sldId="2147485704"/>
            <pc:sldLayoutMk cId="2705649484" sldId="2147485888"/>
          </pc:sldLayoutMkLst>
          <pc:spChg chg="mod">
            <ac:chgData name="Luke" userId="f605f45a-95bc-4d4e-84b7-47abd69f91a2" providerId="ADAL" clId="{2FBEC1FD-4654-4708-9618-9DF196BC2280}" dt="2024-05-29T19:37:13.445" v="192"/>
            <ac:spMkLst>
              <pc:docMk/>
              <pc:sldMasterMk cId="2348071964" sldId="2147485704"/>
              <pc:sldLayoutMk cId="2705649484" sldId="2147485888"/>
              <ac:spMk id="2" creationId="{8B33D211-079C-4884-AB74-BFA812A63FE8}"/>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1" creationId="{F78E1D3B-7D6F-4EFD-9EB2-E1A27309D6AF}"/>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2" creationId="{3BB2FF62-05DC-462E-808C-4DDE1C65392C}"/>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3" creationId="{5BBECFAF-80A0-4620-8865-87562DFB497B}"/>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4" creationId="{8AD287B4-D736-4707-854D-BEA62EF2BBCF}"/>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5" creationId="{9ED5A27F-D9D2-4DCB-8422-4694477ECA88}"/>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6" creationId="{5757E314-6417-4051-A2CD-D3614CAA6A78}"/>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7" creationId="{E5577FC3-49F5-4B04-AFD3-AA0A57BA8355}"/>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8" creationId="{9B56ECFD-6AA2-4EC5-A445-D1E0952199EC}"/>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19" creationId="{E4DC3400-0B11-4EA0-9B8D-6FADE6964F37}"/>
            </ac:spMkLst>
          </pc:spChg>
          <pc:spChg chg="mod">
            <ac:chgData name="Luke" userId="f605f45a-95bc-4d4e-84b7-47abd69f91a2" providerId="ADAL" clId="{2FBEC1FD-4654-4708-9618-9DF196BC2280}" dt="2024-05-29T19:37:13.445" v="192"/>
            <ac:spMkLst>
              <pc:docMk/>
              <pc:sldMasterMk cId="2348071964" sldId="2147485704"/>
              <pc:sldLayoutMk cId="2705649484" sldId="2147485888"/>
              <ac:spMk id="20" creationId="{133C357E-ECC0-485F-9033-5D4DEC8774BB}"/>
            </ac:spMkLst>
          </pc:spChg>
        </pc:sldLayoutChg>
        <pc:sldLayoutChg chg="modSp del mod ord">
          <pc:chgData name="Luke" userId="f605f45a-95bc-4d4e-84b7-47abd69f91a2" providerId="ADAL" clId="{2FBEC1FD-4654-4708-9618-9DF196BC2280}" dt="2024-05-29T19:37:13.855" v="280"/>
          <pc:sldLayoutMkLst>
            <pc:docMk/>
            <pc:sldMasterMk cId="2348071964" sldId="2147485704"/>
            <pc:sldLayoutMk cId="3225336648" sldId="2147485889"/>
          </pc:sldLayoutMkLst>
          <pc:spChg chg="mod">
            <ac:chgData name="Luke" userId="f605f45a-95bc-4d4e-84b7-47abd69f91a2" providerId="ADAL" clId="{2FBEC1FD-4654-4708-9618-9DF196BC2280}" dt="2024-05-29T19:37:13.445" v="192"/>
            <ac:spMkLst>
              <pc:docMk/>
              <pc:sldMasterMk cId="2348071964" sldId="2147485704"/>
              <pc:sldLayoutMk cId="3225336648" sldId="2147485889"/>
              <ac:spMk id="2" creationId="{39E5C076-3B78-4451-8068-576892A08E9C}"/>
            </ac:spMkLst>
          </pc:spChg>
          <pc:spChg chg="mod">
            <ac:chgData name="Luke" userId="f605f45a-95bc-4d4e-84b7-47abd69f91a2" providerId="ADAL" clId="{2FBEC1FD-4654-4708-9618-9DF196BC2280}" dt="2024-05-29T19:37:13.445" v="192"/>
            <ac:spMkLst>
              <pc:docMk/>
              <pc:sldMasterMk cId="2348071964" sldId="2147485704"/>
              <pc:sldLayoutMk cId="3225336648" sldId="2147485889"/>
              <ac:spMk id="7" creationId="{7E9DBFD9-3E1E-4F19-AF15-56780F9C7927}"/>
            </ac:spMkLst>
          </pc:spChg>
        </pc:sldLayoutChg>
        <pc:sldLayoutChg chg="modSp del mod ord">
          <pc:chgData name="Luke" userId="f605f45a-95bc-4d4e-84b7-47abd69f91a2" providerId="ADAL" clId="{2FBEC1FD-4654-4708-9618-9DF196BC2280}" dt="2024-05-29T19:37:13.857" v="281"/>
          <pc:sldLayoutMkLst>
            <pc:docMk/>
            <pc:sldMasterMk cId="2348071964" sldId="2147485704"/>
            <pc:sldLayoutMk cId="2928803996" sldId="2147485890"/>
          </pc:sldLayoutMkLst>
          <pc:spChg chg="mod">
            <ac:chgData name="Luke" userId="f605f45a-95bc-4d4e-84b7-47abd69f91a2" providerId="ADAL" clId="{2FBEC1FD-4654-4708-9618-9DF196BC2280}" dt="2024-05-29T19:37:13.445" v="192"/>
            <ac:spMkLst>
              <pc:docMk/>
              <pc:sldMasterMk cId="2348071964" sldId="2147485704"/>
              <pc:sldLayoutMk cId="2928803996" sldId="2147485890"/>
              <ac:spMk id="2" creationId="{39E5C076-3B78-4451-8068-576892A08E9C}"/>
            </ac:spMkLst>
          </pc:spChg>
          <pc:spChg chg="mod">
            <ac:chgData name="Luke" userId="f605f45a-95bc-4d4e-84b7-47abd69f91a2" providerId="ADAL" clId="{2FBEC1FD-4654-4708-9618-9DF196BC2280}" dt="2024-05-29T19:37:13.445" v="192"/>
            <ac:spMkLst>
              <pc:docMk/>
              <pc:sldMasterMk cId="2348071964" sldId="2147485704"/>
              <pc:sldLayoutMk cId="2928803996" sldId="2147485890"/>
              <ac:spMk id="3" creationId="{A4015781-2431-48C9-AEF1-52FBD41AF3FC}"/>
            </ac:spMkLst>
          </pc:spChg>
        </pc:sldLayoutChg>
        <pc:sldLayoutChg chg="modSp del mod ord">
          <pc:chgData name="Luke" userId="f605f45a-95bc-4d4e-84b7-47abd69f91a2" providerId="ADAL" clId="{2FBEC1FD-4654-4708-9618-9DF196BC2280}" dt="2024-05-29T19:37:13.859" v="282"/>
          <pc:sldLayoutMkLst>
            <pc:docMk/>
            <pc:sldMasterMk cId="2348071964" sldId="2147485704"/>
            <pc:sldLayoutMk cId="1364902249" sldId="2147485891"/>
          </pc:sldLayoutMkLst>
          <pc:spChg chg="mod">
            <ac:chgData name="Luke" userId="f605f45a-95bc-4d4e-84b7-47abd69f91a2" providerId="ADAL" clId="{2FBEC1FD-4654-4708-9618-9DF196BC2280}" dt="2024-05-29T19:37:13.445" v="192"/>
            <ac:spMkLst>
              <pc:docMk/>
              <pc:sldMasterMk cId="2348071964" sldId="2147485704"/>
              <pc:sldLayoutMk cId="1364902249" sldId="2147485891"/>
              <ac:spMk id="2" creationId="{090636FE-845C-418D-82A1-1DA6DB73D781}"/>
            </ac:spMkLst>
          </pc:spChg>
          <pc:spChg chg="mod">
            <ac:chgData name="Luke" userId="f605f45a-95bc-4d4e-84b7-47abd69f91a2" providerId="ADAL" clId="{2FBEC1FD-4654-4708-9618-9DF196BC2280}" dt="2024-05-29T19:37:13.445" v="192"/>
            <ac:spMkLst>
              <pc:docMk/>
              <pc:sldMasterMk cId="2348071964" sldId="2147485704"/>
              <pc:sldLayoutMk cId="1364902249" sldId="2147485891"/>
              <ac:spMk id="5" creationId="{BA9F61CF-FF79-485A-A6C8-A1952EFD58AE}"/>
            </ac:spMkLst>
          </pc:spChg>
          <pc:spChg chg="mod">
            <ac:chgData name="Luke" userId="f605f45a-95bc-4d4e-84b7-47abd69f91a2" providerId="ADAL" clId="{2FBEC1FD-4654-4708-9618-9DF196BC2280}" dt="2024-05-29T19:37:13.445" v="192"/>
            <ac:spMkLst>
              <pc:docMk/>
              <pc:sldMasterMk cId="2348071964" sldId="2147485704"/>
              <pc:sldLayoutMk cId="1364902249" sldId="2147485891"/>
              <ac:spMk id="8" creationId="{44977AB6-1D7E-4858-A2EA-BF86577C3990}"/>
            </ac:spMkLst>
          </pc:spChg>
        </pc:sldLayoutChg>
        <pc:sldLayoutChg chg="modSp del mod ord">
          <pc:chgData name="Luke" userId="f605f45a-95bc-4d4e-84b7-47abd69f91a2" providerId="ADAL" clId="{2FBEC1FD-4654-4708-9618-9DF196BC2280}" dt="2024-05-29T19:37:13.861" v="283"/>
          <pc:sldLayoutMkLst>
            <pc:docMk/>
            <pc:sldMasterMk cId="2348071964" sldId="2147485704"/>
            <pc:sldLayoutMk cId="3537309684" sldId="2147485892"/>
          </pc:sldLayoutMkLst>
          <pc:spChg chg="mod">
            <ac:chgData name="Luke" userId="f605f45a-95bc-4d4e-84b7-47abd69f91a2" providerId="ADAL" clId="{2FBEC1FD-4654-4708-9618-9DF196BC2280}" dt="2024-05-29T19:37:13.445" v="192"/>
            <ac:spMkLst>
              <pc:docMk/>
              <pc:sldMasterMk cId="2348071964" sldId="2147485704"/>
              <pc:sldLayoutMk cId="3537309684" sldId="2147485892"/>
              <ac:spMk id="3" creationId="{71845FFD-6B9A-4013-932A-5E4D7E849D10}"/>
            </ac:spMkLst>
          </pc:spChg>
          <pc:spChg chg="mod">
            <ac:chgData name="Luke" userId="f605f45a-95bc-4d4e-84b7-47abd69f91a2" providerId="ADAL" clId="{2FBEC1FD-4654-4708-9618-9DF196BC2280}" dt="2024-05-29T19:37:13.445" v="192"/>
            <ac:spMkLst>
              <pc:docMk/>
              <pc:sldMasterMk cId="2348071964" sldId="2147485704"/>
              <pc:sldLayoutMk cId="3537309684" sldId="2147485892"/>
              <ac:spMk id="13" creationId="{47501FD0-A948-CC48-8B11-3BD4F2AE4E8F}"/>
            </ac:spMkLst>
          </pc:spChg>
          <pc:spChg chg="mod">
            <ac:chgData name="Luke" userId="f605f45a-95bc-4d4e-84b7-47abd69f91a2" providerId="ADAL" clId="{2FBEC1FD-4654-4708-9618-9DF196BC2280}" dt="2024-05-29T19:37:13.445" v="192"/>
            <ac:spMkLst>
              <pc:docMk/>
              <pc:sldMasterMk cId="2348071964" sldId="2147485704"/>
              <pc:sldLayoutMk cId="3537309684" sldId="2147485892"/>
              <ac:spMk id="17" creationId="{0E9A2E28-037B-FA4D-ADDC-1AFA11D65CB2}"/>
            </ac:spMkLst>
          </pc:spChg>
          <pc:spChg chg="mod">
            <ac:chgData name="Luke" userId="f605f45a-95bc-4d4e-84b7-47abd69f91a2" providerId="ADAL" clId="{2FBEC1FD-4654-4708-9618-9DF196BC2280}" dt="2024-05-29T19:37:13.445" v="192"/>
            <ac:spMkLst>
              <pc:docMk/>
              <pc:sldMasterMk cId="2348071964" sldId="2147485704"/>
              <pc:sldLayoutMk cId="3537309684" sldId="2147485892"/>
              <ac:spMk id="19" creationId="{7B17F8BB-3610-1A4F-9E76-B12E706A5517}"/>
            </ac:spMkLst>
          </pc:spChg>
        </pc:sldLayoutChg>
        <pc:sldLayoutChg chg="modSp del mod ord">
          <pc:chgData name="Luke" userId="f605f45a-95bc-4d4e-84b7-47abd69f91a2" providerId="ADAL" clId="{2FBEC1FD-4654-4708-9618-9DF196BC2280}" dt="2024-05-29T19:37:13.863" v="284"/>
          <pc:sldLayoutMkLst>
            <pc:docMk/>
            <pc:sldMasterMk cId="2348071964" sldId="2147485704"/>
            <pc:sldLayoutMk cId="587595780" sldId="2147485893"/>
          </pc:sldLayoutMkLst>
          <pc:spChg chg="mod">
            <ac:chgData name="Luke" userId="f605f45a-95bc-4d4e-84b7-47abd69f91a2" providerId="ADAL" clId="{2FBEC1FD-4654-4708-9618-9DF196BC2280}" dt="2024-05-29T19:37:13.445" v="192"/>
            <ac:spMkLst>
              <pc:docMk/>
              <pc:sldMasterMk cId="2348071964" sldId="2147485704"/>
              <pc:sldLayoutMk cId="587595780" sldId="2147485893"/>
              <ac:spMk id="3" creationId="{71845FFD-6B9A-4013-932A-5E4D7E849D10}"/>
            </ac:spMkLst>
          </pc:spChg>
          <pc:spChg chg="mod">
            <ac:chgData name="Luke" userId="f605f45a-95bc-4d4e-84b7-47abd69f91a2" providerId="ADAL" clId="{2FBEC1FD-4654-4708-9618-9DF196BC2280}" dt="2024-05-29T19:37:13.445" v="192"/>
            <ac:spMkLst>
              <pc:docMk/>
              <pc:sldMasterMk cId="2348071964" sldId="2147485704"/>
              <pc:sldLayoutMk cId="587595780" sldId="2147485893"/>
              <ac:spMk id="13" creationId="{47501FD0-A948-CC48-8B11-3BD4F2AE4E8F}"/>
            </ac:spMkLst>
          </pc:spChg>
          <pc:spChg chg="mod">
            <ac:chgData name="Luke" userId="f605f45a-95bc-4d4e-84b7-47abd69f91a2" providerId="ADAL" clId="{2FBEC1FD-4654-4708-9618-9DF196BC2280}" dt="2024-05-29T19:37:13.445" v="192"/>
            <ac:spMkLst>
              <pc:docMk/>
              <pc:sldMasterMk cId="2348071964" sldId="2147485704"/>
              <pc:sldLayoutMk cId="587595780" sldId="2147485893"/>
              <ac:spMk id="17" creationId="{0E9A2E28-037B-FA4D-ADDC-1AFA11D65CB2}"/>
            </ac:spMkLst>
          </pc:spChg>
          <pc:spChg chg="mod">
            <ac:chgData name="Luke" userId="f605f45a-95bc-4d4e-84b7-47abd69f91a2" providerId="ADAL" clId="{2FBEC1FD-4654-4708-9618-9DF196BC2280}" dt="2024-05-29T19:37:13.445" v="192"/>
            <ac:spMkLst>
              <pc:docMk/>
              <pc:sldMasterMk cId="2348071964" sldId="2147485704"/>
              <pc:sldLayoutMk cId="587595780" sldId="2147485893"/>
              <ac:spMk id="19" creationId="{7B17F8BB-3610-1A4F-9E76-B12E706A5517}"/>
            </ac:spMkLst>
          </pc:spChg>
        </pc:sldLayoutChg>
        <pc:sldLayoutChg chg="modSp del mod ord">
          <pc:chgData name="Luke" userId="f605f45a-95bc-4d4e-84b7-47abd69f91a2" providerId="ADAL" clId="{2FBEC1FD-4654-4708-9618-9DF196BC2280}" dt="2024-05-29T19:37:13.865" v="285"/>
          <pc:sldLayoutMkLst>
            <pc:docMk/>
            <pc:sldMasterMk cId="2348071964" sldId="2147485704"/>
            <pc:sldLayoutMk cId="510975954" sldId="2147485894"/>
          </pc:sldLayoutMkLst>
          <pc:spChg chg="mod">
            <ac:chgData name="Luke" userId="f605f45a-95bc-4d4e-84b7-47abd69f91a2" providerId="ADAL" clId="{2FBEC1FD-4654-4708-9618-9DF196BC2280}" dt="2024-05-29T19:37:13.445" v="192"/>
            <ac:spMkLst>
              <pc:docMk/>
              <pc:sldMasterMk cId="2348071964" sldId="2147485704"/>
              <pc:sldLayoutMk cId="510975954" sldId="2147485894"/>
              <ac:spMk id="2" creationId="{2782BB27-7DA5-4478-8C18-C1FFEE20AAC1}"/>
            </ac:spMkLst>
          </pc:spChg>
          <pc:spChg chg="mod">
            <ac:chgData name="Luke" userId="f605f45a-95bc-4d4e-84b7-47abd69f91a2" providerId="ADAL" clId="{2FBEC1FD-4654-4708-9618-9DF196BC2280}" dt="2024-05-29T19:37:13.445" v="192"/>
            <ac:spMkLst>
              <pc:docMk/>
              <pc:sldMasterMk cId="2348071964" sldId="2147485704"/>
              <pc:sldLayoutMk cId="510975954" sldId="2147485894"/>
              <ac:spMk id="12" creationId="{2BB818A5-4223-0847-B6E2-655C7DC7B6B4}"/>
            </ac:spMkLst>
          </pc:spChg>
          <pc:spChg chg="mod">
            <ac:chgData name="Luke" userId="f605f45a-95bc-4d4e-84b7-47abd69f91a2" providerId="ADAL" clId="{2FBEC1FD-4654-4708-9618-9DF196BC2280}" dt="2024-05-29T19:37:13.445" v="192"/>
            <ac:spMkLst>
              <pc:docMk/>
              <pc:sldMasterMk cId="2348071964" sldId="2147485704"/>
              <pc:sldLayoutMk cId="510975954" sldId="2147485894"/>
              <ac:spMk id="13" creationId="{47501FD0-A948-CC48-8B11-3BD4F2AE4E8F}"/>
            </ac:spMkLst>
          </pc:spChg>
          <pc:spChg chg="mod">
            <ac:chgData name="Luke" userId="f605f45a-95bc-4d4e-84b7-47abd69f91a2" providerId="ADAL" clId="{2FBEC1FD-4654-4708-9618-9DF196BC2280}" dt="2024-05-29T19:37:13.445" v="192"/>
            <ac:spMkLst>
              <pc:docMk/>
              <pc:sldMasterMk cId="2348071964" sldId="2147485704"/>
              <pc:sldLayoutMk cId="510975954" sldId="2147485894"/>
              <ac:spMk id="19" creationId="{0D599919-A8E3-4D2B-86CF-50C6704F17D5}"/>
            </ac:spMkLst>
          </pc:spChg>
        </pc:sldLayoutChg>
        <pc:sldLayoutChg chg="modSp del mod ord">
          <pc:chgData name="Luke" userId="f605f45a-95bc-4d4e-84b7-47abd69f91a2" providerId="ADAL" clId="{2FBEC1FD-4654-4708-9618-9DF196BC2280}" dt="2024-05-29T19:37:13.867" v="286"/>
          <pc:sldLayoutMkLst>
            <pc:docMk/>
            <pc:sldMasterMk cId="2348071964" sldId="2147485704"/>
            <pc:sldLayoutMk cId="529816070" sldId="2147485895"/>
          </pc:sldLayoutMkLst>
          <pc:spChg chg="mod">
            <ac:chgData name="Luke" userId="f605f45a-95bc-4d4e-84b7-47abd69f91a2" providerId="ADAL" clId="{2FBEC1FD-4654-4708-9618-9DF196BC2280}" dt="2024-05-29T19:37:13.445" v="192"/>
            <ac:spMkLst>
              <pc:docMk/>
              <pc:sldMasterMk cId="2348071964" sldId="2147485704"/>
              <pc:sldLayoutMk cId="529816070" sldId="2147485895"/>
              <ac:spMk id="2" creationId="{6BB14A7D-C409-4A7C-9D82-A2E5DBB8AB72}"/>
            </ac:spMkLst>
          </pc:spChg>
          <pc:spChg chg="mod">
            <ac:chgData name="Luke" userId="f605f45a-95bc-4d4e-84b7-47abd69f91a2" providerId="ADAL" clId="{2FBEC1FD-4654-4708-9618-9DF196BC2280}" dt="2024-05-29T19:37:13.445" v="192"/>
            <ac:spMkLst>
              <pc:docMk/>
              <pc:sldMasterMk cId="2348071964" sldId="2147485704"/>
              <pc:sldLayoutMk cId="529816070" sldId="2147485895"/>
              <ac:spMk id="12" creationId="{2BB818A5-4223-0847-B6E2-655C7DC7B6B4}"/>
            </ac:spMkLst>
          </pc:spChg>
          <pc:spChg chg="mod">
            <ac:chgData name="Luke" userId="f605f45a-95bc-4d4e-84b7-47abd69f91a2" providerId="ADAL" clId="{2FBEC1FD-4654-4708-9618-9DF196BC2280}" dt="2024-05-29T19:37:13.445" v="192"/>
            <ac:spMkLst>
              <pc:docMk/>
              <pc:sldMasterMk cId="2348071964" sldId="2147485704"/>
              <pc:sldLayoutMk cId="529816070" sldId="2147485895"/>
              <ac:spMk id="13" creationId="{47501FD0-A948-CC48-8B11-3BD4F2AE4E8F}"/>
            </ac:spMkLst>
          </pc:spChg>
          <pc:spChg chg="mod">
            <ac:chgData name="Luke" userId="f605f45a-95bc-4d4e-84b7-47abd69f91a2" providerId="ADAL" clId="{2FBEC1FD-4654-4708-9618-9DF196BC2280}" dt="2024-05-29T19:37:13.445" v="192"/>
            <ac:spMkLst>
              <pc:docMk/>
              <pc:sldMasterMk cId="2348071964" sldId="2147485704"/>
              <pc:sldLayoutMk cId="529816070" sldId="2147485895"/>
              <ac:spMk id="19" creationId="{0D599919-A8E3-4D2B-86CF-50C6704F17D5}"/>
            </ac:spMkLst>
          </pc:spChg>
        </pc:sldLayoutChg>
        <pc:sldLayoutChg chg="modSp del mod ord">
          <pc:chgData name="Luke" userId="f605f45a-95bc-4d4e-84b7-47abd69f91a2" providerId="ADAL" clId="{2FBEC1FD-4654-4708-9618-9DF196BC2280}" dt="2024-05-29T19:37:13.869" v="287"/>
          <pc:sldLayoutMkLst>
            <pc:docMk/>
            <pc:sldMasterMk cId="2348071964" sldId="2147485704"/>
            <pc:sldLayoutMk cId="2445037268" sldId="2147485896"/>
          </pc:sldLayoutMkLst>
          <pc:spChg chg="mod">
            <ac:chgData name="Luke" userId="f605f45a-95bc-4d4e-84b7-47abd69f91a2" providerId="ADAL" clId="{2FBEC1FD-4654-4708-9618-9DF196BC2280}" dt="2024-05-29T19:37:13.445" v="192"/>
            <ac:spMkLst>
              <pc:docMk/>
              <pc:sldMasterMk cId="2348071964" sldId="2147485704"/>
              <pc:sldLayoutMk cId="2445037268" sldId="2147485896"/>
              <ac:spMk id="2"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445037268" sldId="2147485896"/>
              <ac:spMk id="5" creationId="{00000000-0000-0000-0000-000000000000}"/>
            </ac:spMkLst>
          </pc:spChg>
        </pc:sldLayoutChg>
        <pc:sldLayoutChg chg="modSp del mod ord">
          <pc:chgData name="Luke" userId="f605f45a-95bc-4d4e-84b7-47abd69f91a2" providerId="ADAL" clId="{2FBEC1FD-4654-4708-9618-9DF196BC2280}" dt="2024-05-29T19:37:13.871" v="288"/>
          <pc:sldLayoutMkLst>
            <pc:docMk/>
            <pc:sldMasterMk cId="2348071964" sldId="2147485704"/>
            <pc:sldLayoutMk cId="4153416146" sldId="2147485897"/>
          </pc:sldLayoutMkLst>
          <pc:spChg chg="mod">
            <ac:chgData name="Luke" userId="f605f45a-95bc-4d4e-84b7-47abd69f91a2" providerId="ADAL" clId="{2FBEC1FD-4654-4708-9618-9DF196BC2280}" dt="2024-05-29T19:37:13.445" v="192"/>
            <ac:spMkLst>
              <pc:docMk/>
              <pc:sldMasterMk cId="2348071964" sldId="2147485704"/>
              <pc:sldLayoutMk cId="4153416146" sldId="2147485897"/>
              <ac:spMk id="2"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4153416146" sldId="2147485897"/>
              <ac:spMk id="5" creationId="{00000000-0000-0000-0000-000000000000}"/>
            </ac:spMkLst>
          </pc:spChg>
        </pc:sldLayoutChg>
        <pc:sldLayoutChg chg="modSp del mod ord">
          <pc:chgData name="Luke" userId="f605f45a-95bc-4d4e-84b7-47abd69f91a2" providerId="ADAL" clId="{2FBEC1FD-4654-4708-9618-9DF196BC2280}" dt="2024-05-29T19:37:13.873" v="289"/>
          <pc:sldLayoutMkLst>
            <pc:docMk/>
            <pc:sldMasterMk cId="2348071964" sldId="2147485704"/>
            <pc:sldLayoutMk cId="1094213649" sldId="2147485898"/>
          </pc:sldLayoutMkLst>
          <pc:spChg chg="mod">
            <ac:chgData name="Luke" userId="f605f45a-95bc-4d4e-84b7-47abd69f91a2" providerId="ADAL" clId="{2FBEC1FD-4654-4708-9618-9DF196BC2280}" dt="2024-05-29T19:37:13.445" v="192"/>
            <ac:spMkLst>
              <pc:docMk/>
              <pc:sldMasterMk cId="2348071964" sldId="2147485704"/>
              <pc:sldLayoutMk cId="1094213649" sldId="2147485898"/>
              <ac:spMk id="2" creationId="{00000000-0000-0000-0000-000000000000}"/>
            </ac:spMkLst>
          </pc:spChg>
        </pc:sldLayoutChg>
        <pc:sldLayoutChg chg="modSp del mod ord">
          <pc:chgData name="Luke" userId="f605f45a-95bc-4d4e-84b7-47abd69f91a2" providerId="ADAL" clId="{2FBEC1FD-4654-4708-9618-9DF196BC2280}" dt="2024-05-29T19:37:13.875" v="290"/>
          <pc:sldLayoutMkLst>
            <pc:docMk/>
            <pc:sldMasterMk cId="2348071964" sldId="2147485704"/>
            <pc:sldLayoutMk cId="1117788576" sldId="2147485899"/>
          </pc:sldLayoutMkLst>
          <pc:spChg chg="mod">
            <ac:chgData name="Luke" userId="f605f45a-95bc-4d4e-84b7-47abd69f91a2" providerId="ADAL" clId="{2FBEC1FD-4654-4708-9618-9DF196BC2280}" dt="2024-05-29T19:37:13.445" v="192"/>
            <ac:spMkLst>
              <pc:docMk/>
              <pc:sldMasterMk cId="2348071964" sldId="2147485704"/>
              <pc:sldLayoutMk cId="1117788576" sldId="2147485899"/>
              <ac:spMk id="2" creationId="{00000000-0000-0000-0000-000000000000}"/>
            </ac:spMkLst>
          </pc:spChg>
        </pc:sldLayoutChg>
        <pc:sldLayoutChg chg="del mod ord">
          <pc:chgData name="Luke" userId="f605f45a-95bc-4d4e-84b7-47abd69f91a2" providerId="ADAL" clId="{2FBEC1FD-4654-4708-9618-9DF196BC2280}" dt="2024-05-29T19:37:13.877" v="291"/>
          <pc:sldLayoutMkLst>
            <pc:docMk/>
            <pc:sldMasterMk cId="2348071964" sldId="2147485704"/>
            <pc:sldLayoutMk cId="1370465727" sldId="2147485900"/>
          </pc:sldLayoutMkLst>
        </pc:sldLayoutChg>
        <pc:sldLayoutChg chg="del mod ord">
          <pc:chgData name="Luke" userId="f605f45a-95bc-4d4e-84b7-47abd69f91a2" providerId="ADAL" clId="{2FBEC1FD-4654-4708-9618-9DF196BC2280}" dt="2024-05-29T19:37:13.879" v="292"/>
          <pc:sldLayoutMkLst>
            <pc:docMk/>
            <pc:sldMasterMk cId="2348071964" sldId="2147485704"/>
            <pc:sldLayoutMk cId="3423766560" sldId="2147485901"/>
          </pc:sldLayoutMkLst>
        </pc:sldLayoutChg>
        <pc:sldLayoutChg chg="del mod ord">
          <pc:chgData name="Luke" userId="f605f45a-95bc-4d4e-84b7-47abd69f91a2" providerId="ADAL" clId="{2FBEC1FD-4654-4708-9618-9DF196BC2280}" dt="2024-05-29T19:37:13.881" v="293"/>
          <pc:sldLayoutMkLst>
            <pc:docMk/>
            <pc:sldMasterMk cId="2348071964" sldId="2147485704"/>
            <pc:sldLayoutMk cId="3359615940" sldId="2147485902"/>
          </pc:sldLayoutMkLst>
        </pc:sldLayoutChg>
        <pc:sldLayoutChg chg="modSp del mod ord">
          <pc:chgData name="Luke" userId="f605f45a-95bc-4d4e-84b7-47abd69f91a2" providerId="ADAL" clId="{2FBEC1FD-4654-4708-9618-9DF196BC2280}" dt="2024-05-29T19:37:13.883" v="294"/>
          <pc:sldLayoutMkLst>
            <pc:docMk/>
            <pc:sldMasterMk cId="2348071964" sldId="2147485704"/>
            <pc:sldLayoutMk cId="3426110891" sldId="2147485903"/>
          </pc:sldLayoutMkLst>
          <pc:spChg chg="mod">
            <ac:chgData name="Luke" userId="f605f45a-95bc-4d4e-84b7-47abd69f91a2" providerId="ADAL" clId="{2FBEC1FD-4654-4708-9618-9DF196BC2280}" dt="2024-05-29T19:37:13.445" v="192"/>
            <ac:spMkLst>
              <pc:docMk/>
              <pc:sldMasterMk cId="2348071964" sldId="2147485704"/>
              <pc:sldLayoutMk cId="3426110891" sldId="2147485903"/>
              <ac:spMk id="3"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3426110891" sldId="2147485903"/>
              <ac:spMk id="4"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3426110891" sldId="2147485903"/>
              <ac:spMk id="5" creationId="{F4B6606D-2DF9-48CD-BBE9-B751BF55CD2B}"/>
            </ac:spMkLst>
          </pc:spChg>
        </pc:sldLayoutChg>
        <pc:sldLayoutChg chg="modSp del mod ord">
          <pc:chgData name="Luke" userId="f605f45a-95bc-4d4e-84b7-47abd69f91a2" providerId="ADAL" clId="{2FBEC1FD-4654-4708-9618-9DF196BC2280}" dt="2024-05-29T19:37:13.885" v="295"/>
          <pc:sldLayoutMkLst>
            <pc:docMk/>
            <pc:sldMasterMk cId="2348071964" sldId="2147485704"/>
            <pc:sldLayoutMk cId="2553803244" sldId="2147485904"/>
          </pc:sldLayoutMkLst>
          <pc:spChg chg="mod">
            <ac:chgData name="Luke" userId="f605f45a-95bc-4d4e-84b7-47abd69f91a2" providerId="ADAL" clId="{2FBEC1FD-4654-4708-9618-9DF196BC2280}" dt="2024-05-29T19:37:13.445" v="192"/>
            <ac:spMkLst>
              <pc:docMk/>
              <pc:sldMasterMk cId="2348071964" sldId="2147485704"/>
              <pc:sldLayoutMk cId="2553803244" sldId="2147485904"/>
              <ac:spMk id="3" creationId="{A4118093-7D3C-9764-D242-3FF6E0731EF9}"/>
            </ac:spMkLst>
          </pc:spChg>
          <pc:spChg chg="mod">
            <ac:chgData name="Luke" userId="f605f45a-95bc-4d4e-84b7-47abd69f91a2" providerId="ADAL" clId="{2FBEC1FD-4654-4708-9618-9DF196BC2280}" dt="2024-05-29T19:37:13.445" v="192"/>
            <ac:spMkLst>
              <pc:docMk/>
              <pc:sldMasterMk cId="2348071964" sldId="2147485704"/>
              <pc:sldLayoutMk cId="2553803244" sldId="2147485904"/>
              <ac:spMk id="5" creationId="{B426A676-6846-EA65-EDE5-824567022740}"/>
            </ac:spMkLst>
          </pc:spChg>
          <pc:spChg chg="mod">
            <ac:chgData name="Luke" userId="f605f45a-95bc-4d4e-84b7-47abd69f91a2" providerId="ADAL" clId="{2FBEC1FD-4654-4708-9618-9DF196BC2280}" dt="2024-05-29T19:37:13.445" v="192"/>
            <ac:spMkLst>
              <pc:docMk/>
              <pc:sldMasterMk cId="2348071964" sldId="2147485704"/>
              <pc:sldLayoutMk cId="2553803244" sldId="2147485904"/>
              <ac:spMk id="7" creationId="{1BF31E78-AE5B-8A68-9924-540AC5A8867E}"/>
            </ac:spMkLst>
          </pc:spChg>
        </pc:sldLayoutChg>
        <pc:sldLayoutChg chg="modSp del mod ord">
          <pc:chgData name="Luke" userId="f605f45a-95bc-4d4e-84b7-47abd69f91a2" providerId="ADAL" clId="{2FBEC1FD-4654-4708-9618-9DF196BC2280}" dt="2024-05-29T19:37:13.887" v="296"/>
          <pc:sldLayoutMkLst>
            <pc:docMk/>
            <pc:sldMasterMk cId="2348071964" sldId="2147485704"/>
            <pc:sldLayoutMk cId="2813501894" sldId="2147485905"/>
          </pc:sldLayoutMkLst>
          <pc:spChg chg="mod">
            <ac:chgData name="Luke" userId="f605f45a-95bc-4d4e-84b7-47abd69f91a2" providerId="ADAL" clId="{2FBEC1FD-4654-4708-9618-9DF196BC2280}" dt="2024-05-29T19:37:13.445" v="192"/>
            <ac:spMkLst>
              <pc:docMk/>
              <pc:sldMasterMk cId="2348071964" sldId="2147485704"/>
              <pc:sldLayoutMk cId="2813501894" sldId="2147485905"/>
              <ac:spMk id="2"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813501894" sldId="2147485905"/>
              <ac:spMk id="3"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813501894" sldId="2147485905"/>
              <ac:spMk id="4"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813501894" sldId="2147485905"/>
              <ac:spMk id="5" creationId="{00000000-0000-0000-0000-000000000000}"/>
            </ac:spMkLst>
          </pc:spChg>
          <pc:spChg chg="mod">
            <ac:chgData name="Luke" userId="f605f45a-95bc-4d4e-84b7-47abd69f91a2" providerId="ADAL" clId="{2FBEC1FD-4654-4708-9618-9DF196BC2280}" dt="2024-05-29T19:37:13.445" v="192"/>
            <ac:spMkLst>
              <pc:docMk/>
              <pc:sldMasterMk cId="2348071964" sldId="2147485704"/>
              <pc:sldLayoutMk cId="2813501894" sldId="2147485905"/>
              <ac:spMk id="6" creationId="{00000000-0000-0000-0000-000000000000}"/>
            </ac:spMkLst>
          </pc:spChg>
        </pc:sldLayoutChg>
        <pc:sldLayoutChg chg="del mod ord">
          <pc:chgData name="Luke" userId="f605f45a-95bc-4d4e-84b7-47abd69f91a2" providerId="ADAL" clId="{2FBEC1FD-4654-4708-9618-9DF196BC2280}" dt="2024-05-29T19:37:13.889" v="297"/>
          <pc:sldLayoutMkLst>
            <pc:docMk/>
            <pc:sldMasterMk cId="2348071964" sldId="2147485704"/>
            <pc:sldLayoutMk cId="1020513271" sldId="2147485907"/>
          </pc:sldLayoutMkLst>
        </pc:sldLayoutChg>
        <pc:sldLayoutChg chg="modSp del mod ord">
          <pc:chgData name="Luke" userId="f605f45a-95bc-4d4e-84b7-47abd69f91a2" providerId="ADAL" clId="{2FBEC1FD-4654-4708-9618-9DF196BC2280}" dt="2024-05-29T19:37:13.891" v="298"/>
          <pc:sldLayoutMkLst>
            <pc:docMk/>
            <pc:sldMasterMk cId="2348071964" sldId="2147485704"/>
            <pc:sldLayoutMk cId="499124621" sldId="2147485908"/>
          </pc:sldLayoutMkLst>
          <pc:spChg chg="mod">
            <ac:chgData name="Luke" userId="f605f45a-95bc-4d4e-84b7-47abd69f91a2" providerId="ADAL" clId="{2FBEC1FD-4654-4708-9618-9DF196BC2280}" dt="2024-05-29T19:37:13.453" v="193"/>
            <ac:spMkLst>
              <pc:docMk/>
              <pc:sldMasterMk cId="2348071964" sldId="2147485704"/>
              <pc:sldLayoutMk cId="499124621" sldId="2147485908"/>
              <ac:spMk id="5"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499124621" sldId="2147485908"/>
              <ac:spMk id="9" creationId="{00000000-0000-0000-0000-000000000000}"/>
            </ac:spMkLst>
          </pc:spChg>
        </pc:sldLayoutChg>
        <pc:sldLayoutChg chg="modSp del mod ord">
          <pc:chgData name="Luke" userId="f605f45a-95bc-4d4e-84b7-47abd69f91a2" providerId="ADAL" clId="{2FBEC1FD-4654-4708-9618-9DF196BC2280}" dt="2024-05-29T19:37:13.893" v="299"/>
          <pc:sldLayoutMkLst>
            <pc:docMk/>
            <pc:sldMasterMk cId="2348071964" sldId="2147485704"/>
            <pc:sldLayoutMk cId="926111332" sldId="2147485909"/>
          </pc:sldLayoutMkLst>
          <pc:spChg chg="mod">
            <ac:chgData name="Luke" userId="f605f45a-95bc-4d4e-84b7-47abd69f91a2" providerId="ADAL" clId="{2FBEC1FD-4654-4708-9618-9DF196BC2280}" dt="2024-05-29T19:37:13.453" v="193"/>
            <ac:spMkLst>
              <pc:docMk/>
              <pc:sldMasterMk cId="2348071964" sldId="2147485704"/>
              <pc:sldLayoutMk cId="926111332" sldId="2147485909"/>
              <ac:spMk id="5"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926111332" sldId="2147485909"/>
              <ac:spMk id="9" creationId="{00000000-0000-0000-0000-000000000000}"/>
            </ac:spMkLst>
          </pc:spChg>
        </pc:sldLayoutChg>
        <pc:sldLayoutChg chg="modSp del mod ord">
          <pc:chgData name="Luke" userId="f605f45a-95bc-4d4e-84b7-47abd69f91a2" providerId="ADAL" clId="{2FBEC1FD-4654-4708-9618-9DF196BC2280}" dt="2024-05-29T19:37:13.895" v="300"/>
          <pc:sldLayoutMkLst>
            <pc:docMk/>
            <pc:sldMasterMk cId="2348071964" sldId="2147485704"/>
            <pc:sldLayoutMk cId="1224254583" sldId="2147485910"/>
          </pc:sldLayoutMkLst>
          <pc:spChg chg="mod">
            <ac:chgData name="Luke" userId="f605f45a-95bc-4d4e-84b7-47abd69f91a2" providerId="ADAL" clId="{2FBEC1FD-4654-4708-9618-9DF196BC2280}" dt="2024-05-29T19:37:13.453" v="193"/>
            <ac:spMkLst>
              <pc:docMk/>
              <pc:sldMasterMk cId="2348071964" sldId="2147485704"/>
              <pc:sldLayoutMk cId="1224254583" sldId="2147485910"/>
              <ac:spMk id="2" creationId="{22FCFEFD-88E5-4869-B5C3-1611B0B50E15}"/>
            </ac:spMkLst>
          </pc:spChg>
          <pc:spChg chg="mod">
            <ac:chgData name="Luke" userId="f605f45a-95bc-4d4e-84b7-47abd69f91a2" providerId="ADAL" clId="{2FBEC1FD-4654-4708-9618-9DF196BC2280}" dt="2024-05-29T19:37:13.453" v="193"/>
            <ac:spMkLst>
              <pc:docMk/>
              <pc:sldMasterMk cId="2348071964" sldId="2147485704"/>
              <pc:sldLayoutMk cId="1224254583" sldId="2147485910"/>
              <ac:spMk id="4" creationId="{58A212C2-8B30-4835-8711-AA981B6CFBE1}"/>
            </ac:spMkLst>
          </pc:spChg>
        </pc:sldLayoutChg>
        <pc:sldLayoutChg chg="modSp del mod ord">
          <pc:chgData name="Luke" userId="f605f45a-95bc-4d4e-84b7-47abd69f91a2" providerId="ADAL" clId="{2FBEC1FD-4654-4708-9618-9DF196BC2280}" dt="2024-05-29T19:37:13.897" v="301"/>
          <pc:sldLayoutMkLst>
            <pc:docMk/>
            <pc:sldMasterMk cId="2348071964" sldId="2147485704"/>
            <pc:sldLayoutMk cId="3360028600" sldId="2147485911"/>
          </pc:sldLayoutMkLst>
          <pc:spChg chg="mod">
            <ac:chgData name="Luke" userId="f605f45a-95bc-4d4e-84b7-47abd69f91a2" providerId="ADAL" clId="{2FBEC1FD-4654-4708-9618-9DF196BC2280}" dt="2024-05-29T19:37:13.453" v="193"/>
            <ac:spMkLst>
              <pc:docMk/>
              <pc:sldMasterMk cId="2348071964" sldId="2147485704"/>
              <pc:sldLayoutMk cId="3360028600" sldId="2147485911"/>
              <ac:spMk id="4"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3360028600" sldId="2147485911"/>
              <ac:spMk id="7" creationId="{34B655BA-10A4-4A57-89DB-CFFBE1CA1E33}"/>
            </ac:spMkLst>
          </pc:spChg>
        </pc:sldLayoutChg>
        <pc:sldLayoutChg chg="modSp del mod ord">
          <pc:chgData name="Luke" userId="f605f45a-95bc-4d4e-84b7-47abd69f91a2" providerId="ADAL" clId="{2FBEC1FD-4654-4708-9618-9DF196BC2280}" dt="2024-05-29T19:37:13.899" v="302"/>
          <pc:sldLayoutMkLst>
            <pc:docMk/>
            <pc:sldMasterMk cId="2348071964" sldId="2147485704"/>
            <pc:sldLayoutMk cId="690259341" sldId="2147485912"/>
          </pc:sldLayoutMkLst>
          <pc:spChg chg="mod">
            <ac:chgData name="Luke" userId="f605f45a-95bc-4d4e-84b7-47abd69f91a2" providerId="ADAL" clId="{2FBEC1FD-4654-4708-9618-9DF196BC2280}" dt="2024-05-29T19:37:13.453" v="193"/>
            <ac:spMkLst>
              <pc:docMk/>
              <pc:sldMasterMk cId="2348071964" sldId="2147485704"/>
              <pc:sldLayoutMk cId="690259341" sldId="2147485912"/>
              <ac:spMk id="2" creationId="{A1BE2550-DA43-453C-A328-33C740E65403}"/>
            </ac:spMkLst>
          </pc:spChg>
          <pc:spChg chg="mod">
            <ac:chgData name="Luke" userId="f605f45a-95bc-4d4e-84b7-47abd69f91a2" providerId="ADAL" clId="{2FBEC1FD-4654-4708-9618-9DF196BC2280}" dt="2024-05-29T19:37:13.453" v="193"/>
            <ac:spMkLst>
              <pc:docMk/>
              <pc:sldMasterMk cId="2348071964" sldId="2147485704"/>
              <pc:sldLayoutMk cId="690259341" sldId="2147485912"/>
              <ac:spMk id="5" creationId="{14B7A288-CDAC-4184-9F73-137C95F5E643}"/>
            </ac:spMkLst>
          </pc:spChg>
          <pc:spChg chg="mod">
            <ac:chgData name="Luke" userId="f605f45a-95bc-4d4e-84b7-47abd69f91a2" providerId="ADAL" clId="{2FBEC1FD-4654-4708-9618-9DF196BC2280}" dt="2024-05-29T19:37:13.453" v="193"/>
            <ac:spMkLst>
              <pc:docMk/>
              <pc:sldMasterMk cId="2348071964" sldId="2147485704"/>
              <pc:sldLayoutMk cId="690259341" sldId="2147485912"/>
              <ac:spMk id="9" creationId="{CEC22105-78D6-4753-94FA-3DA949361A95}"/>
            </ac:spMkLst>
          </pc:spChg>
        </pc:sldLayoutChg>
        <pc:sldLayoutChg chg="modSp del mod ord">
          <pc:chgData name="Luke" userId="f605f45a-95bc-4d4e-84b7-47abd69f91a2" providerId="ADAL" clId="{2FBEC1FD-4654-4708-9618-9DF196BC2280}" dt="2024-05-29T19:37:13.901" v="303"/>
          <pc:sldLayoutMkLst>
            <pc:docMk/>
            <pc:sldMasterMk cId="2348071964" sldId="2147485704"/>
            <pc:sldLayoutMk cId="2598122012" sldId="2147485913"/>
          </pc:sldLayoutMkLst>
          <pc:spChg chg="mod">
            <ac:chgData name="Luke" userId="f605f45a-95bc-4d4e-84b7-47abd69f91a2" providerId="ADAL" clId="{2FBEC1FD-4654-4708-9618-9DF196BC2280}" dt="2024-05-29T19:37:13.453" v="193"/>
            <ac:spMkLst>
              <pc:docMk/>
              <pc:sldMasterMk cId="2348071964" sldId="2147485704"/>
              <pc:sldLayoutMk cId="2598122012" sldId="2147485913"/>
              <ac:spMk id="2" creationId="{8D876633-3E8D-4CF4-A5D4-D4E9D88A6DE0}"/>
            </ac:spMkLst>
          </pc:spChg>
          <pc:spChg chg="mod">
            <ac:chgData name="Luke" userId="f605f45a-95bc-4d4e-84b7-47abd69f91a2" providerId="ADAL" clId="{2FBEC1FD-4654-4708-9618-9DF196BC2280}" dt="2024-05-29T19:37:13.453" v="193"/>
            <ac:spMkLst>
              <pc:docMk/>
              <pc:sldMasterMk cId="2348071964" sldId="2147485704"/>
              <pc:sldLayoutMk cId="2598122012" sldId="2147485913"/>
              <ac:spMk id="4"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598122012" sldId="2147485913"/>
              <ac:spMk id="6" creationId="{8E9CDCB4-03E1-4763-B83E-A1334BCDB0C0}"/>
            </ac:spMkLst>
          </pc:spChg>
        </pc:sldLayoutChg>
        <pc:sldLayoutChg chg="modSp del mod ord">
          <pc:chgData name="Luke" userId="f605f45a-95bc-4d4e-84b7-47abd69f91a2" providerId="ADAL" clId="{2FBEC1FD-4654-4708-9618-9DF196BC2280}" dt="2024-05-29T19:37:13.903" v="304"/>
          <pc:sldLayoutMkLst>
            <pc:docMk/>
            <pc:sldMasterMk cId="2348071964" sldId="2147485704"/>
            <pc:sldLayoutMk cId="1589737144" sldId="2147485914"/>
          </pc:sldLayoutMkLst>
          <pc:spChg chg="mod">
            <ac:chgData name="Luke" userId="f605f45a-95bc-4d4e-84b7-47abd69f91a2" providerId="ADAL" clId="{2FBEC1FD-4654-4708-9618-9DF196BC2280}" dt="2024-05-29T19:37:13.453" v="193"/>
            <ac:spMkLst>
              <pc:docMk/>
              <pc:sldMasterMk cId="2348071964" sldId="2147485704"/>
              <pc:sldLayoutMk cId="1589737144" sldId="2147485914"/>
              <ac:spMk id="2" creationId="{8D876633-3E8D-4CF4-A5D4-D4E9D88A6DE0}"/>
            </ac:spMkLst>
          </pc:spChg>
          <pc:spChg chg="mod">
            <ac:chgData name="Luke" userId="f605f45a-95bc-4d4e-84b7-47abd69f91a2" providerId="ADAL" clId="{2FBEC1FD-4654-4708-9618-9DF196BC2280}" dt="2024-05-29T19:37:13.453" v="193"/>
            <ac:spMkLst>
              <pc:docMk/>
              <pc:sldMasterMk cId="2348071964" sldId="2147485704"/>
              <pc:sldLayoutMk cId="1589737144" sldId="2147485914"/>
              <ac:spMk id="8" creationId="{98E90344-0294-48E2-AAF0-601BB99500E7}"/>
            </ac:spMkLst>
          </pc:spChg>
          <pc:spChg chg="mod">
            <ac:chgData name="Luke" userId="f605f45a-95bc-4d4e-84b7-47abd69f91a2" providerId="ADAL" clId="{2FBEC1FD-4654-4708-9618-9DF196BC2280}" dt="2024-05-29T19:37:13.453" v="193"/>
            <ac:spMkLst>
              <pc:docMk/>
              <pc:sldMasterMk cId="2348071964" sldId="2147485704"/>
              <pc:sldLayoutMk cId="1589737144" sldId="2147485914"/>
              <ac:spMk id="10" creationId="{D1F896FB-325C-4849-B372-8DF0D6C0562C}"/>
            </ac:spMkLst>
          </pc:spChg>
          <pc:spChg chg="mod">
            <ac:chgData name="Luke" userId="f605f45a-95bc-4d4e-84b7-47abd69f91a2" providerId="ADAL" clId="{2FBEC1FD-4654-4708-9618-9DF196BC2280}" dt="2024-05-29T19:37:13.453" v="193"/>
            <ac:spMkLst>
              <pc:docMk/>
              <pc:sldMasterMk cId="2348071964" sldId="2147485704"/>
              <pc:sldLayoutMk cId="1589737144" sldId="2147485914"/>
              <ac:spMk id="12" creationId="{DD525736-DEE8-4391-8135-23DE0640053A}"/>
            </ac:spMkLst>
          </pc:spChg>
          <pc:spChg chg="mod">
            <ac:chgData name="Luke" userId="f605f45a-95bc-4d4e-84b7-47abd69f91a2" providerId="ADAL" clId="{2FBEC1FD-4654-4708-9618-9DF196BC2280}" dt="2024-05-29T19:37:13.453" v="193"/>
            <ac:spMkLst>
              <pc:docMk/>
              <pc:sldMasterMk cId="2348071964" sldId="2147485704"/>
              <pc:sldLayoutMk cId="1589737144" sldId="2147485914"/>
              <ac:spMk id="13" creationId="{B4F729D4-B1F1-45F2-A06A-40234B19C883}"/>
            </ac:spMkLst>
          </pc:spChg>
        </pc:sldLayoutChg>
        <pc:sldLayoutChg chg="modSp del mod ord">
          <pc:chgData name="Luke" userId="f605f45a-95bc-4d4e-84b7-47abd69f91a2" providerId="ADAL" clId="{2FBEC1FD-4654-4708-9618-9DF196BC2280}" dt="2024-05-29T19:37:13.905" v="305"/>
          <pc:sldLayoutMkLst>
            <pc:docMk/>
            <pc:sldMasterMk cId="2348071964" sldId="2147485704"/>
            <pc:sldLayoutMk cId="226590517" sldId="2147485915"/>
          </pc:sldLayoutMkLst>
          <pc:spChg chg="mod">
            <ac:chgData name="Luke" userId="f605f45a-95bc-4d4e-84b7-47abd69f91a2" providerId="ADAL" clId="{2FBEC1FD-4654-4708-9618-9DF196BC2280}" dt="2024-05-29T19:37:13.453" v="193"/>
            <ac:spMkLst>
              <pc:docMk/>
              <pc:sldMasterMk cId="2348071964" sldId="2147485704"/>
              <pc:sldLayoutMk cId="226590517" sldId="2147485915"/>
              <ac:spMk id="2" creationId="{8D876633-3E8D-4CF4-A5D4-D4E9D88A6DE0}"/>
            </ac:spMkLst>
          </pc:spChg>
          <pc:spChg chg="mod">
            <ac:chgData name="Luke" userId="f605f45a-95bc-4d4e-84b7-47abd69f91a2" providerId="ADAL" clId="{2FBEC1FD-4654-4708-9618-9DF196BC2280}" dt="2024-05-29T19:37:13.453" v="193"/>
            <ac:spMkLst>
              <pc:docMk/>
              <pc:sldMasterMk cId="2348071964" sldId="2147485704"/>
              <pc:sldLayoutMk cId="226590517" sldId="2147485915"/>
              <ac:spMk id="15" creationId="{BFEF95FA-F121-4653-B60A-0D068C345462}"/>
            </ac:spMkLst>
          </pc:spChg>
          <pc:spChg chg="mod">
            <ac:chgData name="Luke" userId="f605f45a-95bc-4d4e-84b7-47abd69f91a2" providerId="ADAL" clId="{2FBEC1FD-4654-4708-9618-9DF196BC2280}" dt="2024-05-29T19:37:13.453" v="193"/>
            <ac:spMkLst>
              <pc:docMk/>
              <pc:sldMasterMk cId="2348071964" sldId="2147485704"/>
              <pc:sldLayoutMk cId="226590517" sldId="2147485915"/>
              <ac:spMk id="17" creationId="{47F8EAA9-0E64-4589-A234-BC31685BE7D3}"/>
            </ac:spMkLst>
          </pc:spChg>
          <pc:spChg chg="mod">
            <ac:chgData name="Luke" userId="f605f45a-95bc-4d4e-84b7-47abd69f91a2" providerId="ADAL" clId="{2FBEC1FD-4654-4708-9618-9DF196BC2280}" dt="2024-05-29T19:37:13.453" v="193"/>
            <ac:spMkLst>
              <pc:docMk/>
              <pc:sldMasterMk cId="2348071964" sldId="2147485704"/>
              <pc:sldLayoutMk cId="226590517" sldId="2147485915"/>
              <ac:spMk id="18" creationId="{C2759870-0BEA-44DC-A414-1C70D04E35CC}"/>
            </ac:spMkLst>
          </pc:spChg>
          <pc:spChg chg="mod">
            <ac:chgData name="Luke" userId="f605f45a-95bc-4d4e-84b7-47abd69f91a2" providerId="ADAL" clId="{2FBEC1FD-4654-4708-9618-9DF196BC2280}" dt="2024-05-29T19:37:13.453" v="193"/>
            <ac:spMkLst>
              <pc:docMk/>
              <pc:sldMasterMk cId="2348071964" sldId="2147485704"/>
              <pc:sldLayoutMk cId="226590517" sldId="2147485915"/>
              <ac:spMk id="19" creationId="{C327262A-D327-4189-AD22-BAD67CF4AB79}"/>
            </ac:spMkLst>
          </pc:spChg>
        </pc:sldLayoutChg>
        <pc:sldLayoutChg chg="modSp del mod ord">
          <pc:chgData name="Luke" userId="f605f45a-95bc-4d4e-84b7-47abd69f91a2" providerId="ADAL" clId="{2FBEC1FD-4654-4708-9618-9DF196BC2280}" dt="2024-05-29T19:37:13.906" v="306"/>
          <pc:sldLayoutMkLst>
            <pc:docMk/>
            <pc:sldMasterMk cId="2348071964" sldId="2147485704"/>
            <pc:sldLayoutMk cId="3384539232" sldId="2147485916"/>
          </pc:sldLayoutMkLst>
          <pc:spChg chg="mod">
            <ac:chgData name="Luke" userId="f605f45a-95bc-4d4e-84b7-47abd69f91a2" providerId="ADAL" clId="{2FBEC1FD-4654-4708-9618-9DF196BC2280}" dt="2024-05-29T19:37:13.453" v="193"/>
            <ac:spMkLst>
              <pc:docMk/>
              <pc:sldMasterMk cId="2348071964" sldId="2147485704"/>
              <pc:sldLayoutMk cId="3384539232" sldId="2147485916"/>
              <ac:spMk id="3" creationId="{F260F77E-464D-46F7-A8F8-6F281DAB0C7A}"/>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19" creationId="{CB20F198-3776-433D-85A8-C2B6AC6235FF}"/>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20" creationId="{97BC59AA-6CF8-4091-8008-21AA9AD8E8B5}"/>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21" creationId="{BECED387-BA3E-49B2-8F1E-0E371E09E0A4}"/>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22" creationId="{6B26A1CD-81F9-4C2F-896F-E69757C6658C}"/>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23" creationId="{79263A4B-A9A8-4CE5-96A8-6F6EC365E512}"/>
            </ac:spMkLst>
          </pc:spChg>
          <pc:spChg chg="mod">
            <ac:chgData name="Luke" userId="f605f45a-95bc-4d4e-84b7-47abd69f91a2" providerId="ADAL" clId="{2FBEC1FD-4654-4708-9618-9DF196BC2280}" dt="2024-05-29T19:37:13.453" v="193"/>
            <ac:spMkLst>
              <pc:docMk/>
              <pc:sldMasterMk cId="2348071964" sldId="2147485704"/>
              <pc:sldLayoutMk cId="3384539232" sldId="2147485916"/>
              <ac:spMk id="24" creationId="{2205743D-F71A-4647-9BE4-2900BDA2582B}"/>
            </ac:spMkLst>
          </pc:spChg>
        </pc:sldLayoutChg>
        <pc:sldLayoutChg chg="modSp del mod ord">
          <pc:chgData name="Luke" userId="f605f45a-95bc-4d4e-84b7-47abd69f91a2" providerId="ADAL" clId="{2FBEC1FD-4654-4708-9618-9DF196BC2280}" dt="2024-05-29T19:37:13.908" v="307"/>
          <pc:sldLayoutMkLst>
            <pc:docMk/>
            <pc:sldMasterMk cId="2348071964" sldId="2147485704"/>
            <pc:sldLayoutMk cId="1110319739" sldId="2147485917"/>
          </pc:sldLayoutMkLst>
          <pc:spChg chg="mod">
            <ac:chgData name="Luke" userId="f605f45a-95bc-4d4e-84b7-47abd69f91a2" providerId="ADAL" clId="{2FBEC1FD-4654-4708-9618-9DF196BC2280}" dt="2024-05-29T19:37:13.453" v="193"/>
            <ac:spMkLst>
              <pc:docMk/>
              <pc:sldMasterMk cId="2348071964" sldId="2147485704"/>
              <pc:sldLayoutMk cId="1110319739" sldId="2147485917"/>
              <ac:spMk id="3" creationId="{87A434B7-D4B9-4D45-A31C-F0CC4D227945}"/>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2" creationId="{92783506-927E-48F7-8EFC-36257F3E2812}"/>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3" creationId="{FB6093D3-3EDF-4A80-8450-C5EBB1990775}"/>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4" creationId="{438D2C80-6884-451D-8D7D-B69022CCC5C4}"/>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5" creationId="{7614A884-0AD6-4A85-A432-2B13E7464DA9}"/>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6" creationId="{7D8FFDED-9FE5-4D94-8EB0-7D645C10FBFF}"/>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7" creationId="{D429D954-9297-44FA-B7BD-56586012419C}"/>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8" creationId="{04D43B0D-50F8-4F63-AFA3-34A46F42E816}"/>
            </ac:spMkLst>
          </pc:spChg>
          <pc:spChg chg="mod">
            <ac:chgData name="Luke" userId="f605f45a-95bc-4d4e-84b7-47abd69f91a2" providerId="ADAL" clId="{2FBEC1FD-4654-4708-9618-9DF196BC2280}" dt="2024-05-29T19:37:13.453" v="193"/>
            <ac:spMkLst>
              <pc:docMk/>
              <pc:sldMasterMk cId="2348071964" sldId="2147485704"/>
              <pc:sldLayoutMk cId="1110319739" sldId="2147485917"/>
              <ac:spMk id="29" creationId="{804CEFDA-6A6F-42D3-B65C-4BE1054C905E}"/>
            </ac:spMkLst>
          </pc:spChg>
        </pc:sldLayoutChg>
        <pc:sldLayoutChg chg="modSp del mod ord">
          <pc:chgData name="Luke" userId="f605f45a-95bc-4d4e-84b7-47abd69f91a2" providerId="ADAL" clId="{2FBEC1FD-4654-4708-9618-9DF196BC2280}" dt="2024-05-29T19:37:13.910" v="308"/>
          <pc:sldLayoutMkLst>
            <pc:docMk/>
            <pc:sldMasterMk cId="2348071964" sldId="2147485704"/>
            <pc:sldLayoutMk cId="2773329448" sldId="2147485918"/>
          </pc:sldLayoutMkLst>
          <pc:spChg chg="mod">
            <ac:chgData name="Luke" userId="f605f45a-95bc-4d4e-84b7-47abd69f91a2" providerId="ADAL" clId="{2FBEC1FD-4654-4708-9618-9DF196BC2280}" dt="2024-05-29T19:37:13.453" v="193"/>
            <ac:spMkLst>
              <pc:docMk/>
              <pc:sldMasterMk cId="2348071964" sldId="2147485704"/>
              <pc:sldLayoutMk cId="2773329448" sldId="2147485918"/>
              <ac:spMk id="3" creationId="{87A434B7-D4B9-4D45-A31C-F0CC4D227945}"/>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11" creationId="{540485AC-5036-400C-92C3-D3E9EC0252BC}"/>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12" creationId="{F90290A2-7689-4DF5-971A-36C2D9173411}"/>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2" creationId="{92783506-927E-48F7-8EFC-36257F3E2812}"/>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3" creationId="{FB6093D3-3EDF-4A80-8450-C5EBB1990775}"/>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4" creationId="{438D2C80-6884-451D-8D7D-B69022CCC5C4}"/>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5" creationId="{7614A884-0AD6-4A85-A432-2B13E7464DA9}"/>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6" creationId="{7D8FFDED-9FE5-4D94-8EB0-7D645C10FBFF}"/>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7" creationId="{D429D954-9297-44FA-B7BD-56586012419C}"/>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8" creationId="{04D43B0D-50F8-4F63-AFA3-34A46F42E816}"/>
            </ac:spMkLst>
          </pc:spChg>
          <pc:spChg chg="mod">
            <ac:chgData name="Luke" userId="f605f45a-95bc-4d4e-84b7-47abd69f91a2" providerId="ADAL" clId="{2FBEC1FD-4654-4708-9618-9DF196BC2280}" dt="2024-05-29T19:37:13.453" v="193"/>
            <ac:spMkLst>
              <pc:docMk/>
              <pc:sldMasterMk cId="2348071964" sldId="2147485704"/>
              <pc:sldLayoutMk cId="2773329448" sldId="2147485918"/>
              <ac:spMk id="29" creationId="{804CEFDA-6A6F-42D3-B65C-4BE1054C905E}"/>
            </ac:spMkLst>
          </pc:spChg>
        </pc:sldLayoutChg>
        <pc:sldLayoutChg chg="modSp mod ord">
          <pc:chgData name="Luke" userId="f605f45a-95bc-4d4e-84b7-47abd69f91a2" providerId="ADAL" clId="{2FBEC1FD-4654-4708-9618-9DF196BC2280}" dt="2024-05-29T19:37:13.453" v="193"/>
          <pc:sldLayoutMkLst>
            <pc:docMk/>
            <pc:sldMasterMk cId="2348071964" sldId="2147485704"/>
            <pc:sldLayoutMk cId="969329147" sldId="2147485919"/>
          </pc:sldLayoutMkLst>
          <pc:spChg chg="mod">
            <ac:chgData name="Luke" userId="f605f45a-95bc-4d4e-84b7-47abd69f91a2" providerId="ADAL" clId="{2FBEC1FD-4654-4708-9618-9DF196BC2280}" dt="2024-05-29T19:37:13.453" v="193"/>
            <ac:spMkLst>
              <pc:docMk/>
              <pc:sldMasterMk cId="2348071964" sldId="2147485704"/>
              <pc:sldLayoutMk cId="969329147" sldId="2147485919"/>
              <ac:spMk id="2" creationId="{D0AAD849-7CFE-4AF7-A7C5-6BBD50C88C1A}"/>
            </ac:spMkLst>
          </pc:spChg>
        </pc:sldLayoutChg>
        <pc:sldLayoutChg chg="modSp del mod ord">
          <pc:chgData name="Luke" userId="f605f45a-95bc-4d4e-84b7-47abd69f91a2" providerId="ADAL" clId="{2FBEC1FD-4654-4708-9618-9DF196BC2280}" dt="2024-05-29T19:37:13.912" v="309"/>
          <pc:sldLayoutMkLst>
            <pc:docMk/>
            <pc:sldMasterMk cId="2348071964" sldId="2147485704"/>
            <pc:sldLayoutMk cId="3979658214" sldId="2147485920"/>
          </pc:sldLayoutMkLst>
          <pc:spChg chg="mod">
            <ac:chgData name="Luke" userId="f605f45a-95bc-4d4e-84b7-47abd69f91a2" providerId="ADAL" clId="{2FBEC1FD-4654-4708-9618-9DF196BC2280}" dt="2024-05-29T19:37:13.453" v="193"/>
            <ac:spMkLst>
              <pc:docMk/>
              <pc:sldMasterMk cId="2348071964" sldId="2147485704"/>
              <pc:sldLayoutMk cId="3979658214" sldId="2147485920"/>
              <ac:spMk id="2" creationId="{D0AAD849-7CFE-4AF7-A7C5-6BBD50C88C1A}"/>
            </ac:spMkLst>
          </pc:spChg>
        </pc:sldLayoutChg>
        <pc:sldLayoutChg chg="modSp del mod ord">
          <pc:chgData name="Luke" userId="f605f45a-95bc-4d4e-84b7-47abd69f91a2" providerId="ADAL" clId="{2FBEC1FD-4654-4708-9618-9DF196BC2280}" dt="2024-05-29T19:37:13.914" v="310"/>
          <pc:sldLayoutMkLst>
            <pc:docMk/>
            <pc:sldMasterMk cId="2348071964" sldId="2147485704"/>
            <pc:sldLayoutMk cId="1233307150" sldId="2147485921"/>
          </pc:sldLayoutMkLst>
          <pc:spChg chg="mod">
            <ac:chgData name="Luke" userId="f605f45a-95bc-4d4e-84b7-47abd69f91a2" providerId="ADAL" clId="{2FBEC1FD-4654-4708-9618-9DF196BC2280}" dt="2024-05-29T19:37:13.453" v="193"/>
            <ac:spMkLst>
              <pc:docMk/>
              <pc:sldMasterMk cId="2348071964" sldId="2147485704"/>
              <pc:sldLayoutMk cId="1233307150" sldId="2147485921"/>
              <ac:spMk id="2" creationId="{4B2500C4-B436-4E3A-8A91-A02448A774DB}"/>
            </ac:spMkLst>
          </pc:spChg>
        </pc:sldLayoutChg>
        <pc:sldLayoutChg chg="modSp del mod ord">
          <pc:chgData name="Luke" userId="f605f45a-95bc-4d4e-84b7-47abd69f91a2" providerId="ADAL" clId="{2FBEC1FD-4654-4708-9618-9DF196BC2280}" dt="2024-05-29T19:37:13.916" v="311"/>
          <pc:sldLayoutMkLst>
            <pc:docMk/>
            <pc:sldMasterMk cId="2348071964" sldId="2147485704"/>
            <pc:sldLayoutMk cId="765042425" sldId="2147485922"/>
          </pc:sldLayoutMkLst>
          <pc:spChg chg="mod">
            <ac:chgData name="Luke" userId="f605f45a-95bc-4d4e-84b7-47abd69f91a2" providerId="ADAL" clId="{2FBEC1FD-4654-4708-9618-9DF196BC2280}" dt="2024-05-29T19:37:13.453" v="193"/>
            <ac:spMkLst>
              <pc:docMk/>
              <pc:sldMasterMk cId="2348071964" sldId="2147485704"/>
              <pc:sldLayoutMk cId="765042425" sldId="2147485922"/>
              <ac:spMk id="3" creationId="{935C9167-B5C7-4834-AC78-240C8C3EF11E}"/>
            </ac:spMkLst>
          </pc:spChg>
          <pc:spChg chg="mod">
            <ac:chgData name="Luke" userId="f605f45a-95bc-4d4e-84b7-47abd69f91a2" providerId="ADAL" clId="{2FBEC1FD-4654-4708-9618-9DF196BC2280}" dt="2024-05-29T19:37:13.453" v="193"/>
            <ac:spMkLst>
              <pc:docMk/>
              <pc:sldMasterMk cId="2348071964" sldId="2147485704"/>
              <pc:sldLayoutMk cId="765042425" sldId="2147485922"/>
              <ac:spMk id="4" creationId="{0E780C89-4FC1-4FE7-AFCA-1C41A1B0944C}"/>
            </ac:spMkLst>
          </pc:spChg>
          <pc:spChg chg="mod">
            <ac:chgData name="Luke" userId="f605f45a-95bc-4d4e-84b7-47abd69f91a2" providerId="ADAL" clId="{2FBEC1FD-4654-4708-9618-9DF196BC2280}" dt="2024-05-29T19:37:13.453" v="193"/>
            <ac:spMkLst>
              <pc:docMk/>
              <pc:sldMasterMk cId="2348071964" sldId="2147485704"/>
              <pc:sldLayoutMk cId="765042425" sldId="2147485922"/>
              <ac:spMk id="5" creationId="{2E18FD0C-FA99-4937-92CD-5CF7F279CD8E}"/>
            </ac:spMkLst>
          </pc:spChg>
        </pc:sldLayoutChg>
        <pc:sldLayoutChg chg="modSp del mod ord">
          <pc:chgData name="Luke" userId="f605f45a-95bc-4d4e-84b7-47abd69f91a2" providerId="ADAL" clId="{2FBEC1FD-4654-4708-9618-9DF196BC2280}" dt="2024-05-29T19:37:13.918" v="312"/>
          <pc:sldLayoutMkLst>
            <pc:docMk/>
            <pc:sldMasterMk cId="2348071964" sldId="2147485704"/>
            <pc:sldLayoutMk cId="334328490" sldId="2147485923"/>
          </pc:sldLayoutMkLst>
          <pc:spChg chg="mod">
            <ac:chgData name="Luke" userId="f605f45a-95bc-4d4e-84b7-47abd69f91a2" providerId="ADAL" clId="{2FBEC1FD-4654-4708-9618-9DF196BC2280}" dt="2024-05-29T19:37:13.453" v="193"/>
            <ac:spMkLst>
              <pc:docMk/>
              <pc:sldMasterMk cId="2348071964" sldId="2147485704"/>
              <pc:sldLayoutMk cId="334328490" sldId="2147485923"/>
              <ac:spMk id="3" creationId="{9B92DE97-5F35-4963-AC7A-96FEB98062FF}"/>
            </ac:spMkLst>
          </pc:spChg>
          <pc:spChg chg="mod">
            <ac:chgData name="Luke" userId="f605f45a-95bc-4d4e-84b7-47abd69f91a2" providerId="ADAL" clId="{2FBEC1FD-4654-4708-9618-9DF196BC2280}" dt="2024-05-29T19:37:13.453" v="193"/>
            <ac:spMkLst>
              <pc:docMk/>
              <pc:sldMasterMk cId="2348071964" sldId="2147485704"/>
              <pc:sldLayoutMk cId="334328490" sldId="2147485923"/>
              <ac:spMk id="4" creationId="{FEB5B31F-7AD9-4BC6-8D61-62AD8011666E}"/>
            </ac:spMkLst>
          </pc:spChg>
        </pc:sldLayoutChg>
        <pc:sldLayoutChg chg="modSp del mod ord">
          <pc:chgData name="Luke" userId="f605f45a-95bc-4d4e-84b7-47abd69f91a2" providerId="ADAL" clId="{2FBEC1FD-4654-4708-9618-9DF196BC2280}" dt="2024-05-29T19:37:13.920" v="313"/>
          <pc:sldLayoutMkLst>
            <pc:docMk/>
            <pc:sldMasterMk cId="2348071964" sldId="2147485704"/>
            <pc:sldLayoutMk cId="4186555525" sldId="2147485924"/>
          </pc:sldLayoutMkLst>
          <pc:spChg chg="mod">
            <ac:chgData name="Luke" userId="f605f45a-95bc-4d4e-84b7-47abd69f91a2" providerId="ADAL" clId="{2FBEC1FD-4654-4708-9618-9DF196BC2280}" dt="2024-05-29T19:37:13.453" v="193"/>
            <ac:spMkLst>
              <pc:docMk/>
              <pc:sldMasterMk cId="2348071964" sldId="2147485704"/>
              <pc:sldLayoutMk cId="4186555525" sldId="2147485924"/>
              <ac:spMk id="3" creationId="{84E2C6C6-B442-4DE7-9C6C-405B9005314D}"/>
            </ac:spMkLst>
          </pc:spChg>
          <pc:spChg chg="mod">
            <ac:chgData name="Luke" userId="f605f45a-95bc-4d4e-84b7-47abd69f91a2" providerId="ADAL" clId="{2FBEC1FD-4654-4708-9618-9DF196BC2280}" dt="2024-05-29T19:37:13.453" v="193"/>
            <ac:spMkLst>
              <pc:docMk/>
              <pc:sldMasterMk cId="2348071964" sldId="2147485704"/>
              <pc:sldLayoutMk cId="4186555525" sldId="2147485924"/>
              <ac:spMk id="4" creationId="{3EBEAA94-C151-43DE-8A5A-09E8A930427E}"/>
            </ac:spMkLst>
          </pc:spChg>
        </pc:sldLayoutChg>
        <pc:sldLayoutChg chg="modSp del mod ord">
          <pc:chgData name="Luke" userId="f605f45a-95bc-4d4e-84b7-47abd69f91a2" providerId="ADAL" clId="{2FBEC1FD-4654-4708-9618-9DF196BC2280}" dt="2024-05-29T19:37:13.921" v="314"/>
          <pc:sldLayoutMkLst>
            <pc:docMk/>
            <pc:sldMasterMk cId="2348071964" sldId="2147485704"/>
            <pc:sldLayoutMk cId="4288760314" sldId="2147485925"/>
          </pc:sldLayoutMkLst>
          <pc:spChg chg="mod">
            <ac:chgData name="Luke" userId="f605f45a-95bc-4d4e-84b7-47abd69f91a2" providerId="ADAL" clId="{2FBEC1FD-4654-4708-9618-9DF196BC2280}" dt="2024-05-29T19:37:13.453" v="193"/>
            <ac:spMkLst>
              <pc:docMk/>
              <pc:sldMasterMk cId="2348071964" sldId="2147485704"/>
              <pc:sldLayoutMk cId="4288760314" sldId="2147485925"/>
              <ac:spMk id="3" creationId="{E033AC47-6988-4AF2-AB7A-F400B9B8392F}"/>
            </ac:spMkLst>
          </pc:spChg>
          <pc:spChg chg="mod">
            <ac:chgData name="Luke" userId="f605f45a-95bc-4d4e-84b7-47abd69f91a2" providerId="ADAL" clId="{2FBEC1FD-4654-4708-9618-9DF196BC2280}" dt="2024-05-29T19:37:13.453" v="193"/>
            <ac:spMkLst>
              <pc:docMk/>
              <pc:sldMasterMk cId="2348071964" sldId="2147485704"/>
              <pc:sldLayoutMk cId="4288760314" sldId="2147485925"/>
              <ac:spMk id="8" creationId="{FA608AEF-BE66-4029-BA63-DA15E89C3291}"/>
            </ac:spMkLst>
          </pc:spChg>
        </pc:sldLayoutChg>
        <pc:sldLayoutChg chg="modSp del mod ord">
          <pc:chgData name="Luke" userId="f605f45a-95bc-4d4e-84b7-47abd69f91a2" providerId="ADAL" clId="{2FBEC1FD-4654-4708-9618-9DF196BC2280}" dt="2024-05-29T19:37:13.924" v="315"/>
          <pc:sldLayoutMkLst>
            <pc:docMk/>
            <pc:sldMasterMk cId="2348071964" sldId="2147485704"/>
            <pc:sldLayoutMk cId="1601467484" sldId="2147485926"/>
          </pc:sldLayoutMkLst>
          <pc:spChg chg="mod">
            <ac:chgData name="Luke" userId="f605f45a-95bc-4d4e-84b7-47abd69f91a2" providerId="ADAL" clId="{2FBEC1FD-4654-4708-9618-9DF196BC2280}" dt="2024-05-29T19:37:13.453" v="193"/>
            <ac:spMkLst>
              <pc:docMk/>
              <pc:sldMasterMk cId="2348071964" sldId="2147485704"/>
              <pc:sldLayoutMk cId="1601467484" sldId="2147485926"/>
              <ac:spMk id="3" creationId="{E033AC47-6988-4AF2-AB7A-F400B9B8392F}"/>
            </ac:spMkLst>
          </pc:spChg>
          <pc:spChg chg="mod">
            <ac:chgData name="Luke" userId="f605f45a-95bc-4d4e-84b7-47abd69f91a2" providerId="ADAL" clId="{2FBEC1FD-4654-4708-9618-9DF196BC2280}" dt="2024-05-29T19:37:13.453" v="193"/>
            <ac:spMkLst>
              <pc:docMk/>
              <pc:sldMasterMk cId="2348071964" sldId="2147485704"/>
              <pc:sldLayoutMk cId="1601467484" sldId="2147485926"/>
              <ac:spMk id="8" creationId="{FA608AEF-BE66-4029-BA63-DA15E89C3291}"/>
            </ac:spMkLst>
          </pc:spChg>
        </pc:sldLayoutChg>
        <pc:sldLayoutChg chg="modSp del mod ord">
          <pc:chgData name="Luke" userId="f605f45a-95bc-4d4e-84b7-47abd69f91a2" providerId="ADAL" clId="{2FBEC1FD-4654-4708-9618-9DF196BC2280}" dt="2024-05-29T19:37:13.926" v="316"/>
          <pc:sldLayoutMkLst>
            <pc:docMk/>
            <pc:sldMasterMk cId="2348071964" sldId="2147485704"/>
            <pc:sldLayoutMk cId="3700241979" sldId="2147485927"/>
          </pc:sldLayoutMkLst>
          <pc:spChg chg="mod">
            <ac:chgData name="Luke" userId="f605f45a-95bc-4d4e-84b7-47abd69f91a2" providerId="ADAL" clId="{2FBEC1FD-4654-4708-9618-9DF196BC2280}" dt="2024-05-29T19:37:13.453" v="193"/>
            <ac:spMkLst>
              <pc:docMk/>
              <pc:sldMasterMk cId="2348071964" sldId="2147485704"/>
              <pc:sldLayoutMk cId="3700241979" sldId="2147485927"/>
              <ac:spMk id="3" creationId="{E033AC47-6988-4AF2-AB7A-F400B9B8392F}"/>
            </ac:spMkLst>
          </pc:spChg>
          <pc:spChg chg="mod">
            <ac:chgData name="Luke" userId="f605f45a-95bc-4d4e-84b7-47abd69f91a2" providerId="ADAL" clId="{2FBEC1FD-4654-4708-9618-9DF196BC2280}" dt="2024-05-29T19:37:13.453" v="193"/>
            <ac:spMkLst>
              <pc:docMk/>
              <pc:sldMasterMk cId="2348071964" sldId="2147485704"/>
              <pc:sldLayoutMk cId="3700241979" sldId="2147485927"/>
              <ac:spMk id="8" creationId="{FA608AEF-BE66-4029-BA63-DA15E89C3291}"/>
            </ac:spMkLst>
          </pc:spChg>
        </pc:sldLayoutChg>
        <pc:sldLayoutChg chg="modSp del mod ord">
          <pc:chgData name="Luke" userId="f605f45a-95bc-4d4e-84b7-47abd69f91a2" providerId="ADAL" clId="{2FBEC1FD-4654-4708-9618-9DF196BC2280}" dt="2024-05-29T19:37:13.927" v="317"/>
          <pc:sldLayoutMkLst>
            <pc:docMk/>
            <pc:sldMasterMk cId="2348071964" sldId="2147485704"/>
            <pc:sldLayoutMk cId="3868617698" sldId="2147485928"/>
          </pc:sldLayoutMkLst>
          <pc:spChg chg="mod">
            <ac:chgData name="Luke" userId="f605f45a-95bc-4d4e-84b7-47abd69f91a2" providerId="ADAL" clId="{2FBEC1FD-4654-4708-9618-9DF196BC2280}" dt="2024-05-29T19:37:13.453" v="193"/>
            <ac:spMkLst>
              <pc:docMk/>
              <pc:sldMasterMk cId="2348071964" sldId="2147485704"/>
              <pc:sldLayoutMk cId="3868617698" sldId="2147485928"/>
              <ac:spMk id="2" creationId="{38E01E45-D858-46CB-8C37-2ADA7A8B4F38}"/>
            </ac:spMkLst>
          </pc:spChg>
          <pc:spChg chg="mod">
            <ac:chgData name="Luke" userId="f605f45a-95bc-4d4e-84b7-47abd69f91a2" providerId="ADAL" clId="{2FBEC1FD-4654-4708-9618-9DF196BC2280}" dt="2024-05-29T19:37:13.453" v="193"/>
            <ac:spMkLst>
              <pc:docMk/>
              <pc:sldMasterMk cId="2348071964" sldId="2147485704"/>
              <pc:sldLayoutMk cId="3868617698" sldId="2147485928"/>
              <ac:spMk id="4" creationId="{FEB5B31F-7AD9-4BC6-8D61-62AD8011666E}"/>
            </ac:spMkLst>
          </pc:spChg>
        </pc:sldLayoutChg>
        <pc:sldLayoutChg chg="modSp del mod ord">
          <pc:chgData name="Luke" userId="f605f45a-95bc-4d4e-84b7-47abd69f91a2" providerId="ADAL" clId="{2FBEC1FD-4654-4708-9618-9DF196BC2280}" dt="2024-05-29T19:37:13.929" v="318"/>
          <pc:sldLayoutMkLst>
            <pc:docMk/>
            <pc:sldMasterMk cId="2348071964" sldId="2147485704"/>
            <pc:sldLayoutMk cId="728611050" sldId="2147485929"/>
          </pc:sldLayoutMkLst>
          <pc:spChg chg="mod">
            <ac:chgData name="Luke" userId="f605f45a-95bc-4d4e-84b7-47abd69f91a2" providerId="ADAL" clId="{2FBEC1FD-4654-4708-9618-9DF196BC2280}" dt="2024-05-29T19:37:13.453" v="193"/>
            <ac:spMkLst>
              <pc:docMk/>
              <pc:sldMasterMk cId="2348071964" sldId="2147485704"/>
              <pc:sldLayoutMk cId="728611050" sldId="2147485929"/>
              <ac:spMk id="2" creationId="{045563AC-3A0B-4839-A9DC-F00E8E5411A6}"/>
            </ac:spMkLst>
          </pc:spChg>
          <pc:spChg chg="mod">
            <ac:chgData name="Luke" userId="f605f45a-95bc-4d4e-84b7-47abd69f91a2" providerId="ADAL" clId="{2FBEC1FD-4654-4708-9618-9DF196BC2280}" dt="2024-05-29T19:37:13.453" v="193"/>
            <ac:spMkLst>
              <pc:docMk/>
              <pc:sldMasterMk cId="2348071964" sldId="2147485704"/>
              <pc:sldLayoutMk cId="728611050" sldId="2147485929"/>
              <ac:spMk id="4" creationId="{FEB5B31F-7AD9-4BC6-8D61-62AD8011666E}"/>
            </ac:spMkLst>
          </pc:spChg>
        </pc:sldLayoutChg>
        <pc:sldLayoutChg chg="modSp del mod ord">
          <pc:chgData name="Luke" userId="f605f45a-95bc-4d4e-84b7-47abd69f91a2" providerId="ADAL" clId="{2FBEC1FD-4654-4708-9618-9DF196BC2280}" dt="2024-05-29T19:37:13.931" v="319"/>
          <pc:sldLayoutMkLst>
            <pc:docMk/>
            <pc:sldMasterMk cId="2348071964" sldId="2147485704"/>
            <pc:sldLayoutMk cId="3974475469" sldId="2147485930"/>
          </pc:sldLayoutMkLst>
          <pc:spChg chg="mod">
            <ac:chgData name="Luke" userId="f605f45a-95bc-4d4e-84b7-47abd69f91a2" providerId="ADAL" clId="{2FBEC1FD-4654-4708-9618-9DF196BC2280}" dt="2024-05-29T19:37:13.453" v="193"/>
            <ac:spMkLst>
              <pc:docMk/>
              <pc:sldMasterMk cId="2348071964" sldId="2147485704"/>
              <pc:sldLayoutMk cId="3974475469" sldId="2147485930"/>
              <ac:spMk id="3" creationId="{027DCA08-1117-4B11-AEFD-AAB2B33543F9}"/>
            </ac:spMkLst>
          </pc:spChg>
          <pc:spChg chg="mod">
            <ac:chgData name="Luke" userId="f605f45a-95bc-4d4e-84b7-47abd69f91a2" providerId="ADAL" clId="{2FBEC1FD-4654-4708-9618-9DF196BC2280}" dt="2024-05-29T19:37:13.453" v="193"/>
            <ac:spMkLst>
              <pc:docMk/>
              <pc:sldMasterMk cId="2348071964" sldId="2147485704"/>
              <pc:sldLayoutMk cId="3974475469" sldId="2147485930"/>
              <ac:spMk id="4" creationId="{AE833B58-0629-4A46-8711-902C16A99314}"/>
            </ac:spMkLst>
          </pc:spChg>
          <pc:spChg chg="mod">
            <ac:chgData name="Luke" userId="f605f45a-95bc-4d4e-84b7-47abd69f91a2" providerId="ADAL" clId="{2FBEC1FD-4654-4708-9618-9DF196BC2280}" dt="2024-05-29T19:37:13.453" v="193"/>
            <ac:spMkLst>
              <pc:docMk/>
              <pc:sldMasterMk cId="2348071964" sldId="2147485704"/>
              <pc:sldLayoutMk cId="3974475469" sldId="2147485930"/>
              <ac:spMk id="9" creationId="{1231301F-62BD-4CF6-8990-CDF00AFC8CCF}"/>
            </ac:spMkLst>
          </pc:spChg>
          <pc:spChg chg="mod">
            <ac:chgData name="Luke" userId="f605f45a-95bc-4d4e-84b7-47abd69f91a2" providerId="ADAL" clId="{2FBEC1FD-4654-4708-9618-9DF196BC2280}" dt="2024-05-29T19:37:13.453" v="193"/>
            <ac:spMkLst>
              <pc:docMk/>
              <pc:sldMasterMk cId="2348071964" sldId="2147485704"/>
              <pc:sldLayoutMk cId="3974475469" sldId="2147485930"/>
              <ac:spMk id="11" creationId="{7223C820-5673-4288-A9D6-185A95066B1E}"/>
            </ac:spMkLst>
          </pc:spChg>
          <pc:spChg chg="mod">
            <ac:chgData name="Luke" userId="f605f45a-95bc-4d4e-84b7-47abd69f91a2" providerId="ADAL" clId="{2FBEC1FD-4654-4708-9618-9DF196BC2280}" dt="2024-05-29T19:37:13.453" v="193"/>
            <ac:spMkLst>
              <pc:docMk/>
              <pc:sldMasterMk cId="2348071964" sldId="2147485704"/>
              <pc:sldLayoutMk cId="3974475469" sldId="2147485930"/>
              <ac:spMk id="13" creationId="{05B401B2-8D93-427E-90A4-52337B3965E8}"/>
            </ac:spMkLst>
          </pc:spChg>
        </pc:sldLayoutChg>
        <pc:sldLayoutChg chg="modSp del mod ord">
          <pc:chgData name="Luke" userId="f605f45a-95bc-4d4e-84b7-47abd69f91a2" providerId="ADAL" clId="{2FBEC1FD-4654-4708-9618-9DF196BC2280}" dt="2024-05-29T19:37:13.933" v="320"/>
          <pc:sldLayoutMkLst>
            <pc:docMk/>
            <pc:sldMasterMk cId="2348071964" sldId="2147485704"/>
            <pc:sldLayoutMk cId="3445604132" sldId="2147485931"/>
          </pc:sldLayoutMkLst>
          <pc:spChg chg="mod">
            <ac:chgData name="Luke" userId="f605f45a-95bc-4d4e-84b7-47abd69f91a2" providerId="ADAL" clId="{2FBEC1FD-4654-4708-9618-9DF196BC2280}" dt="2024-05-29T19:37:13.453" v="193"/>
            <ac:spMkLst>
              <pc:docMk/>
              <pc:sldMasterMk cId="2348071964" sldId="2147485704"/>
              <pc:sldLayoutMk cId="3445604132" sldId="2147485931"/>
              <ac:spMk id="3" creationId="{F260F77E-464D-46F7-A8F8-6F281DAB0C7A}"/>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4" creationId="{AE833B58-0629-4A46-8711-902C16A99314}"/>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9" creationId="{1231301F-62BD-4CF6-8990-CDF00AFC8CCF}"/>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10" creationId="{7E401A97-B3D4-43E4-9B09-8AD4B6B26068}"/>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11" creationId="{7223C820-5673-4288-A9D6-185A95066B1E}"/>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12" creationId="{7E8A9C08-F392-459F-B90B-EDBF4A830C55}"/>
            </ac:spMkLst>
          </pc:spChg>
          <pc:spChg chg="mod">
            <ac:chgData name="Luke" userId="f605f45a-95bc-4d4e-84b7-47abd69f91a2" providerId="ADAL" clId="{2FBEC1FD-4654-4708-9618-9DF196BC2280}" dt="2024-05-29T19:37:13.453" v="193"/>
            <ac:spMkLst>
              <pc:docMk/>
              <pc:sldMasterMk cId="2348071964" sldId="2147485704"/>
              <pc:sldLayoutMk cId="3445604132" sldId="2147485931"/>
              <ac:spMk id="13" creationId="{05B401B2-8D93-427E-90A4-52337B3965E8}"/>
            </ac:spMkLst>
          </pc:spChg>
        </pc:sldLayoutChg>
        <pc:sldLayoutChg chg="modSp del mod ord">
          <pc:chgData name="Luke" userId="f605f45a-95bc-4d4e-84b7-47abd69f91a2" providerId="ADAL" clId="{2FBEC1FD-4654-4708-9618-9DF196BC2280}" dt="2024-05-29T19:37:13.935" v="321"/>
          <pc:sldLayoutMkLst>
            <pc:docMk/>
            <pc:sldMasterMk cId="2348071964" sldId="2147485704"/>
            <pc:sldLayoutMk cId="619916315" sldId="2147485932"/>
          </pc:sldLayoutMkLst>
          <pc:spChg chg="mod">
            <ac:chgData name="Luke" userId="f605f45a-95bc-4d4e-84b7-47abd69f91a2" providerId="ADAL" clId="{2FBEC1FD-4654-4708-9618-9DF196BC2280}" dt="2024-05-29T19:37:13.453" v="193"/>
            <ac:spMkLst>
              <pc:docMk/>
              <pc:sldMasterMk cId="2348071964" sldId="2147485704"/>
              <pc:sldLayoutMk cId="619916315" sldId="2147485932"/>
              <ac:spMk id="3" creationId="{87A434B7-D4B9-4D45-A31C-F0CC4D227945}"/>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4" creationId="{AE833B58-0629-4A46-8711-902C16A99314}"/>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9" creationId="{1231301F-62BD-4CF6-8990-CDF00AFC8CCF}"/>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0" creationId="{7E401A97-B3D4-43E4-9B09-8AD4B6B26068}"/>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1" creationId="{7223C820-5673-4288-A9D6-185A95066B1E}"/>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2" creationId="{7E8A9C08-F392-459F-B90B-EDBF4A830C55}"/>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3" creationId="{05B401B2-8D93-427E-90A4-52337B3965E8}"/>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4" creationId="{BBD58C33-921C-42F1-9803-1C798DB548C2}"/>
            </ac:spMkLst>
          </pc:spChg>
          <pc:spChg chg="mod">
            <ac:chgData name="Luke" userId="f605f45a-95bc-4d4e-84b7-47abd69f91a2" providerId="ADAL" clId="{2FBEC1FD-4654-4708-9618-9DF196BC2280}" dt="2024-05-29T19:37:13.453" v="193"/>
            <ac:spMkLst>
              <pc:docMk/>
              <pc:sldMasterMk cId="2348071964" sldId="2147485704"/>
              <pc:sldLayoutMk cId="619916315" sldId="2147485932"/>
              <ac:spMk id="15" creationId="{38E883C1-8203-4549-AF30-B96AEC45AC68}"/>
            </ac:spMkLst>
          </pc:spChg>
        </pc:sldLayoutChg>
        <pc:sldLayoutChg chg="modSp del mod ord">
          <pc:chgData name="Luke" userId="f605f45a-95bc-4d4e-84b7-47abd69f91a2" providerId="ADAL" clId="{2FBEC1FD-4654-4708-9618-9DF196BC2280}" dt="2024-05-29T19:37:13.937" v="322"/>
          <pc:sldLayoutMkLst>
            <pc:docMk/>
            <pc:sldMasterMk cId="2348071964" sldId="2147485704"/>
            <pc:sldLayoutMk cId="2930676810" sldId="2147485933"/>
          </pc:sldLayoutMkLst>
          <pc:spChg chg="mod">
            <ac:chgData name="Luke" userId="f605f45a-95bc-4d4e-84b7-47abd69f91a2" providerId="ADAL" clId="{2FBEC1FD-4654-4708-9618-9DF196BC2280}" dt="2024-05-29T19:37:13.453" v="193"/>
            <ac:spMkLst>
              <pc:docMk/>
              <pc:sldMasterMk cId="2348071964" sldId="2147485704"/>
              <pc:sldLayoutMk cId="2930676810" sldId="2147485933"/>
              <ac:spMk id="2" creationId="{D1C46CB2-4FDC-43D5-B122-6F27B3C827ED}"/>
            </ac:spMkLst>
          </pc:spChg>
          <pc:spChg chg="mod">
            <ac:chgData name="Luke" userId="f605f45a-95bc-4d4e-84b7-47abd69f91a2" providerId="ADAL" clId="{2FBEC1FD-4654-4708-9618-9DF196BC2280}" dt="2024-05-29T19:37:13.453" v="193"/>
            <ac:spMkLst>
              <pc:docMk/>
              <pc:sldMasterMk cId="2348071964" sldId="2147485704"/>
              <pc:sldLayoutMk cId="2930676810" sldId="2147485933"/>
              <ac:spMk id="12" creationId="{9244E618-D996-41A6-8C9D-0C3519EA7A6F}"/>
            </ac:spMkLst>
          </pc:spChg>
          <pc:spChg chg="mod">
            <ac:chgData name="Luke" userId="f605f45a-95bc-4d4e-84b7-47abd69f91a2" providerId="ADAL" clId="{2FBEC1FD-4654-4708-9618-9DF196BC2280}" dt="2024-05-29T19:37:13.453" v="193"/>
            <ac:spMkLst>
              <pc:docMk/>
              <pc:sldMasterMk cId="2348071964" sldId="2147485704"/>
              <pc:sldLayoutMk cId="2930676810" sldId="2147485933"/>
              <ac:spMk id="13" creationId="{8B32544F-F93C-4713-86AD-641424F4A7B9}"/>
            </ac:spMkLst>
          </pc:spChg>
          <pc:spChg chg="mod">
            <ac:chgData name="Luke" userId="f605f45a-95bc-4d4e-84b7-47abd69f91a2" providerId="ADAL" clId="{2FBEC1FD-4654-4708-9618-9DF196BC2280}" dt="2024-05-29T19:37:13.453" v="193"/>
            <ac:spMkLst>
              <pc:docMk/>
              <pc:sldMasterMk cId="2348071964" sldId="2147485704"/>
              <pc:sldLayoutMk cId="2930676810" sldId="2147485933"/>
              <ac:spMk id="14" creationId="{9E4C32BD-CEF7-42AC-94D8-052EF30E2361}"/>
            </ac:spMkLst>
          </pc:spChg>
          <pc:spChg chg="mod">
            <ac:chgData name="Luke" userId="f605f45a-95bc-4d4e-84b7-47abd69f91a2" providerId="ADAL" clId="{2FBEC1FD-4654-4708-9618-9DF196BC2280}" dt="2024-05-29T19:37:13.453" v="193"/>
            <ac:spMkLst>
              <pc:docMk/>
              <pc:sldMasterMk cId="2348071964" sldId="2147485704"/>
              <pc:sldLayoutMk cId="2930676810" sldId="2147485933"/>
              <ac:spMk id="15" creationId="{E25EC377-3BC6-40D8-AECB-4FEB302014CD}"/>
            </ac:spMkLst>
          </pc:spChg>
        </pc:sldLayoutChg>
        <pc:sldLayoutChg chg="modSp del mod ord">
          <pc:chgData name="Luke" userId="f605f45a-95bc-4d4e-84b7-47abd69f91a2" providerId="ADAL" clId="{2FBEC1FD-4654-4708-9618-9DF196BC2280}" dt="2024-05-29T19:37:13.939" v="323"/>
          <pc:sldLayoutMkLst>
            <pc:docMk/>
            <pc:sldMasterMk cId="2348071964" sldId="2147485704"/>
            <pc:sldLayoutMk cId="1050740665" sldId="2147485934"/>
          </pc:sldLayoutMkLst>
          <pc:spChg chg="mod">
            <ac:chgData name="Luke" userId="f605f45a-95bc-4d4e-84b7-47abd69f91a2" providerId="ADAL" clId="{2FBEC1FD-4654-4708-9618-9DF196BC2280}" dt="2024-05-29T19:37:13.453" v="193"/>
            <ac:spMkLst>
              <pc:docMk/>
              <pc:sldMasterMk cId="2348071964" sldId="2147485704"/>
              <pc:sldLayoutMk cId="1050740665" sldId="2147485934"/>
              <ac:spMk id="2" creationId="{D1C46CB2-4FDC-43D5-B122-6F27B3C827ED}"/>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2" creationId="{9244E618-D996-41A6-8C9D-0C3519EA7A6F}"/>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3" creationId="{8B32544F-F93C-4713-86AD-641424F4A7B9}"/>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4" creationId="{9E4C32BD-CEF7-42AC-94D8-052EF30E2361}"/>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5" creationId="{E25EC377-3BC6-40D8-AECB-4FEB302014CD}"/>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6" creationId="{D682B8EC-8F33-4730-BBE6-E8B7234C9C62}"/>
            </ac:spMkLst>
          </pc:spChg>
          <pc:spChg chg="mod">
            <ac:chgData name="Luke" userId="f605f45a-95bc-4d4e-84b7-47abd69f91a2" providerId="ADAL" clId="{2FBEC1FD-4654-4708-9618-9DF196BC2280}" dt="2024-05-29T19:37:13.453" v="193"/>
            <ac:spMkLst>
              <pc:docMk/>
              <pc:sldMasterMk cId="2348071964" sldId="2147485704"/>
              <pc:sldLayoutMk cId="1050740665" sldId="2147485934"/>
              <ac:spMk id="17" creationId="{7DB5F15A-5980-40FF-9D54-3FDE41D604AE}"/>
            </ac:spMkLst>
          </pc:spChg>
        </pc:sldLayoutChg>
        <pc:sldLayoutChg chg="modSp del mod ord">
          <pc:chgData name="Luke" userId="f605f45a-95bc-4d4e-84b7-47abd69f91a2" providerId="ADAL" clId="{2FBEC1FD-4654-4708-9618-9DF196BC2280}" dt="2024-05-29T19:37:13.941" v="324"/>
          <pc:sldLayoutMkLst>
            <pc:docMk/>
            <pc:sldMasterMk cId="2348071964" sldId="2147485704"/>
            <pc:sldLayoutMk cId="4215376507" sldId="2147485935"/>
          </pc:sldLayoutMkLst>
          <pc:spChg chg="mod">
            <ac:chgData name="Luke" userId="f605f45a-95bc-4d4e-84b7-47abd69f91a2" providerId="ADAL" clId="{2FBEC1FD-4654-4708-9618-9DF196BC2280}" dt="2024-05-29T19:37:13.453" v="193"/>
            <ac:spMkLst>
              <pc:docMk/>
              <pc:sldMasterMk cId="2348071964" sldId="2147485704"/>
              <pc:sldLayoutMk cId="4215376507" sldId="2147485935"/>
              <ac:spMk id="2" creationId="{D1C46CB2-4FDC-43D5-B122-6F27B3C827ED}"/>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2" creationId="{9244E618-D996-41A6-8C9D-0C3519EA7A6F}"/>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3" creationId="{8B32544F-F93C-4713-86AD-641424F4A7B9}"/>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4" creationId="{9E4C32BD-CEF7-42AC-94D8-052EF30E2361}"/>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5" creationId="{E25EC377-3BC6-40D8-AECB-4FEB302014CD}"/>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6" creationId="{D682B8EC-8F33-4730-BBE6-E8B7234C9C62}"/>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7" creationId="{7DB5F15A-5980-40FF-9D54-3FDE41D604AE}"/>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8" creationId="{83564109-638C-44E2-AE84-46B44C29FD6C}"/>
            </ac:spMkLst>
          </pc:spChg>
          <pc:spChg chg="mod">
            <ac:chgData name="Luke" userId="f605f45a-95bc-4d4e-84b7-47abd69f91a2" providerId="ADAL" clId="{2FBEC1FD-4654-4708-9618-9DF196BC2280}" dt="2024-05-29T19:37:13.453" v="193"/>
            <ac:spMkLst>
              <pc:docMk/>
              <pc:sldMasterMk cId="2348071964" sldId="2147485704"/>
              <pc:sldLayoutMk cId="4215376507" sldId="2147485935"/>
              <ac:spMk id="19" creationId="{713AAE36-2045-4D14-87DC-59D4EFCC1500}"/>
            </ac:spMkLst>
          </pc:spChg>
        </pc:sldLayoutChg>
        <pc:sldLayoutChg chg="modSp del mod ord">
          <pc:chgData name="Luke" userId="f605f45a-95bc-4d4e-84b7-47abd69f91a2" providerId="ADAL" clId="{2FBEC1FD-4654-4708-9618-9DF196BC2280}" dt="2024-05-29T19:37:13.943" v="325"/>
          <pc:sldLayoutMkLst>
            <pc:docMk/>
            <pc:sldMasterMk cId="2348071964" sldId="2147485704"/>
            <pc:sldLayoutMk cId="3479875730" sldId="2147485936"/>
          </pc:sldLayoutMkLst>
          <pc:spChg chg="mod">
            <ac:chgData name="Luke" userId="f605f45a-95bc-4d4e-84b7-47abd69f91a2" providerId="ADAL" clId="{2FBEC1FD-4654-4708-9618-9DF196BC2280}" dt="2024-05-29T19:37:13.453" v="193"/>
            <ac:spMkLst>
              <pc:docMk/>
              <pc:sldMasterMk cId="2348071964" sldId="2147485704"/>
              <pc:sldLayoutMk cId="3479875730" sldId="2147485936"/>
              <ac:spMk id="2" creationId="{D1C46CB2-4FDC-43D5-B122-6F27B3C827ED}"/>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2" creationId="{9244E618-D996-41A6-8C9D-0C3519EA7A6F}"/>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3" creationId="{8B32544F-F93C-4713-86AD-641424F4A7B9}"/>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4" creationId="{9E4C32BD-CEF7-42AC-94D8-052EF30E2361}"/>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5" creationId="{E25EC377-3BC6-40D8-AECB-4FEB302014CD}"/>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6" creationId="{D682B8EC-8F33-4730-BBE6-E8B7234C9C62}"/>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7" creationId="{7DB5F15A-5980-40FF-9D54-3FDE41D604AE}"/>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8" creationId="{83564109-638C-44E2-AE84-46B44C29FD6C}"/>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19" creationId="{713AAE36-2045-4D14-87DC-59D4EFCC1500}"/>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20" creationId="{2AD682C7-20D7-4ED0-99A7-C8530DAC8612}"/>
            </ac:spMkLst>
          </pc:spChg>
          <pc:spChg chg="mod">
            <ac:chgData name="Luke" userId="f605f45a-95bc-4d4e-84b7-47abd69f91a2" providerId="ADAL" clId="{2FBEC1FD-4654-4708-9618-9DF196BC2280}" dt="2024-05-29T19:37:13.453" v="193"/>
            <ac:spMkLst>
              <pc:docMk/>
              <pc:sldMasterMk cId="2348071964" sldId="2147485704"/>
              <pc:sldLayoutMk cId="3479875730" sldId="2147485936"/>
              <ac:spMk id="21" creationId="{5B1B6F72-F14C-40F1-8B29-8620AA34DC63}"/>
            </ac:spMkLst>
          </pc:spChg>
        </pc:sldLayoutChg>
        <pc:sldLayoutChg chg="modSp del mod ord">
          <pc:chgData name="Luke" userId="f605f45a-95bc-4d4e-84b7-47abd69f91a2" providerId="ADAL" clId="{2FBEC1FD-4654-4708-9618-9DF196BC2280}" dt="2024-05-29T19:37:13.945" v="326"/>
          <pc:sldLayoutMkLst>
            <pc:docMk/>
            <pc:sldMasterMk cId="2348071964" sldId="2147485704"/>
            <pc:sldLayoutMk cId="1793878312" sldId="2147485937"/>
          </pc:sldLayoutMkLst>
          <pc:spChg chg="mod">
            <ac:chgData name="Luke" userId="f605f45a-95bc-4d4e-84b7-47abd69f91a2" providerId="ADAL" clId="{2FBEC1FD-4654-4708-9618-9DF196BC2280}" dt="2024-05-29T19:37:13.453" v="193"/>
            <ac:spMkLst>
              <pc:docMk/>
              <pc:sldMasterMk cId="2348071964" sldId="2147485704"/>
              <pc:sldLayoutMk cId="1793878312" sldId="2147485937"/>
              <ac:spMk id="2" creationId="{8B33D211-079C-4884-AB74-BFA812A63FE8}"/>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3" creationId="{5BBECFAF-80A0-4620-8865-87562DFB497B}"/>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4" creationId="{8AD287B4-D736-4707-854D-BEA62EF2BBCF}"/>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5" creationId="{9ED5A27F-D9D2-4DCB-8422-4694477ECA88}"/>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6" creationId="{5757E314-6417-4051-A2CD-D3614CAA6A78}"/>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7" creationId="{E5577FC3-49F5-4B04-AFD3-AA0A57BA8355}"/>
            </ac:spMkLst>
          </pc:spChg>
          <pc:spChg chg="mod">
            <ac:chgData name="Luke" userId="f605f45a-95bc-4d4e-84b7-47abd69f91a2" providerId="ADAL" clId="{2FBEC1FD-4654-4708-9618-9DF196BC2280}" dt="2024-05-29T19:37:13.453" v="193"/>
            <ac:spMkLst>
              <pc:docMk/>
              <pc:sldMasterMk cId="2348071964" sldId="2147485704"/>
              <pc:sldLayoutMk cId="1793878312" sldId="2147485937"/>
              <ac:spMk id="18" creationId="{9B56ECFD-6AA2-4EC5-A445-D1E0952199EC}"/>
            </ac:spMkLst>
          </pc:spChg>
        </pc:sldLayoutChg>
        <pc:sldLayoutChg chg="modSp del mod ord">
          <pc:chgData name="Luke" userId="f605f45a-95bc-4d4e-84b7-47abd69f91a2" providerId="ADAL" clId="{2FBEC1FD-4654-4708-9618-9DF196BC2280}" dt="2024-05-29T19:37:13.946" v="327"/>
          <pc:sldLayoutMkLst>
            <pc:docMk/>
            <pc:sldMasterMk cId="2348071964" sldId="2147485704"/>
            <pc:sldLayoutMk cId="3168392592" sldId="2147485938"/>
          </pc:sldLayoutMkLst>
          <pc:spChg chg="mod">
            <ac:chgData name="Luke" userId="f605f45a-95bc-4d4e-84b7-47abd69f91a2" providerId="ADAL" clId="{2FBEC1FD-4654-4708-9618-9DF196BC2280}" dt="2024-05-29T19:37:13.453" v="193"/>
            <ac:spMkLst>
              <pc:docMk/>
              <pc:sldMasterMk cId="2348071964" sldId="2147485704"/>
              <pc:sldLayoutMk cId="3168392592" sldId="2147485938"/>
              <ac:spMk id="2" creationId="{8B33D211-079C-4884-AB74-BFA812A63FE8}"/>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1" creationId="{F78E1D3B-7D6F-4EFD-9EB2-E1A27309D6AF}"/>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2" creationId="{3BB2FF62-05DC-462E-808C-4DDE1C65392C}"/>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3" creationId="{5BBECFAF-80A0-4620-8865-87562DFB497B}"/>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4" creationId="{8AD287B4-D736-4707-854D-BEA62EF2BBCF}"/>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5" creationId="{9ED5A27F-D9D2-4DCB-8422-4694477ECA88}"/>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6" creationId="{5757E314-6417-4051-A2CD-D3614CAA6A78}"/>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7" creationId="{E5577FC3-49F5-4B04-AFD3-AA0A57BA8355}"/>
            </ac:spMkLst>
          </pc:spChg>
          <pc:spChg chg="mod">
            <ac:chgData name="Luke" userId="f605f45a-95bc-4d4e-84b7-47abd69f91a2" providerId="ADAL" clId="{2FBEC1FD-4654-4708-9618-9DF196BC2280}" dt="2024-05-29T19:37:13.453" v="193"/>
            <ac:spMkLst>
              <pc:docMk/>
              <pc:sldMasterMk cId="2348071964" sldId="2147485704"/>
              <pc:sldLayoutMk cId="3168392592" sldId="2147485938"/>
              <ac:spMk id="18" creationId="{9B56ECFD-6AA2-4EC5-A445-D1E0952199EC}"/>
            </ac:spMkLst>
          </pc:spChg>
        </pc:sldLayoutChg>
        <pc:sldLayoutChg chg="modSp del mod ord">
          <pc:chgData name="Luke" userId="f605f45a-95bc-4d4e-84b7-47abd69f91a2" providerId="ADAL" clId="{2FBEC1FD-4654-4708-9618-9DF196BC2280}" dt="2024-05-29T19:37:13.948" v="328"/>
          <pc:sldLayoutMkLst>
            <pc:docMk/>
            <pc:sldMasterMk cId="2348071964" sldId="2147485704"/>
            <pc:sldLayoutMk cId="2705649484" sldId="2147485939"/>
          </pc:sldLayoutMkLst>
          <pc:spChg chg="mod">
            <ac:chgData name="Luke" userId="f605f45a-95bc-4d4e-84b7-47abd69f91a2" providerId="ADAL" clId="{2FBEC1FD-4654-4708-9618-9DF196BC2280}" dt="2024-05-29T19:37:13.453" v="193"/>
            <ac:spMkLst>
              <pc:docMk/>
              <pc:sldMasterMk cId="2348071964" sldId="2147485704"/>
              <pc:sldLayoutMk cId="2705649484" sldId="2147485939"/>
              <ac:spMk id="2" creationId="{8B33D211-079C-4884-AB74-BFA812A63FE8}"/>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1" creationId="{F78E1D3B-7D6F-4EFD-9EB2-E1A27309D6AF}"/>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2" creationId="{3BB2FF62-05DC-462E-808C-4DDE1C65392C}"/>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3" creationId="{5BBECFAF-80A0-4620-8865-87562DFB497B}"/>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4" creationId="{8AD287B4-D736-4707-854D-BEA62EF2BBCF}"/>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5" creationId="{9ED5A27F-D9D2-4DCB-8422-4694477ECA88}"/>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6" creationId="{5757E314-6417-4051-A2CD-D3614CAA6A78}"/>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7" creationId="{E5577FC3-49F5-4B04-AFD3-AA0A57BA8355}"/>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8" creationId="{9B56ECFD-6AA2-4EC5-A445-D1E0952199EC}"/>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19" creationId="{E4DC3400-0B11-4EA0-9B8D-6FADE6964F37}"/>
            </ac:spMkLst>
          </pc:spChg>
          <pc:spChg chg="mod">
            <ac:chgData name="Luke" userId="f605f45a-95bc-4d4e-84b7-47abd69f91a2" providerId="ADAL" clId="{2FBEC1FD-4654-4708-9618-9DF196BC2280}" dt="2024-05-29T19:37:13.453" v="193"/>
            <ac:spMkLst>
              <pc:docMk/>
              <pc:sldMasterMk cId="2348071964" sldId="2147485704"/>
              <pc:sldLayoutMk cId="2705649484" sldId="2147485939"/>
              <ac:spMk id="20" creationId="{133C357E-ECC0-485F-9033-5D4DEC8774BB}"/>
            </ac:spMkLst>
          </pc:spChg>
        </pc:sldLayoutChg>
        <pc:sldLayoutChg chg="modSp del mod ord">
          <pc:chgData name="Luke" userId="f605f45a-95bc-4d4e-84b7-47abd69f91a2" providerId="ADAL" clId="{2FBEC1FD-4654-4708-9618-9DF196BC2280}" dt="2024-05-29T19:37:13.950" v="329"/>
          <pc:sldLayoutMkLst>
            <pc:docMk/>
            <pc:sldMasterMk cId="2348071964" sldId="2147485704"/>
            <pc:sldLayoutMk cId="3225336648" sldId="2147485940"/>
          </pc:sldLayoutMkLst>
          <pc:spChg chg="mod">
            <ac:chgData name="Luke" userId="f605f45a-95bc-4d4e-84b7-47abd69f91a2" providerId="ADAL" clId="{2FBEC1FD-4654-4708-9618-9DF196BC2280}" dt="2024-05-29T19:37:13.453" v="193"/>
            <ac:spMkLst>
              <pc:docMk/>
              <pc:sldMasterMk cId="2348071964" sldId="2147485704"/>
              <pc:sldLayoutMk cId="3225336648" sldId="2147485940"/>
              <ac:spMk id="2" creationId="{39E5C076-3B78-4451-8068-576892A08E9C}"/>
            </ac:spMkLst>
          </pc:spChg>
          <pc:spChg chg="mod">
            <ac:chgData name="Luke" userId="f605f45a-95bc-4d4e-84b7-47abd69f91a2" providerId="ADAL" clId="{2FBEC1FD-4654-4708-9618-9DF196BC2280}" dt="2024-05-29T19:37:13.453" v="193"/>
            <ac:spMkLst>
              <pc:docMk/>
              <pc:sldMasterMk cId="2348071964" sldId="2147485704"/>
              <pc:sldLayoutMk cId="3225336648" sldId="2147485940"/>
              <ac:spMk id="7" creationId="{7E9DBFD9-3E1E-4F19-AF15-56780F9C7927}"/>
            </ac:spMkLst>
          </pc:spChg>
        </pc:sldLayoutChg>
        <pc:sldLayoutChg chg="modSp del mod ord">
          <pc:chgData name="Luke" userId="f605f45a-95bc-4d4e-84b7-47abd69f91a2" providerId="ADAL" clId="{2FBEC1FD-4654-4708-9618-9DF196BC2280}" dt="2024-05-29T19:37:13.952" v="330"/>
          <pc:sldLayoutMkLst>
            <pc:docMk/>
            <pc:sldMasterMk cId="2348071964" sldId="2147485704"/>
            <pc:sldLayoutMk cId="2928803996" sldId="2147485941"/>
          </pc:sldLayoutMkLst>
          <pc:spChg chg="mod">
            <ac:chgData name="Luke" userId="f605f45a-95bc-4d4e-84b7-47abd69f91a2" providerId="ADAL" clId="{2FBEC1FD-4654-4708-9618-9DF196BC2280}" dt="2024-05-29T19:37:13.453" v="193"/>
            <ac:spMkLst>
              <pc:docMk/>
              <pc:sldMasterMk cId="2348071964" sldId="2147485704"/>
              <pc:sldLayoutMk cId="2928803996" sldId="2147485941"/>
              <ac:spMk id="2" creationId="{39E5C076-3B78-4451-8068-576892A08E9C}"/>
            </ac:spMkLst>
          </pc:spChg>
          <pc:spChg chg="mod">
            <ac:chgData name="Luke" userId="f605f45a-95bc-4d4e-84b7-47abd69f91a2" providerId="ADAL" clId="{2FBEC1FD-4654-4708-9618-9DF196BC2280}" dt="2024-05-29T19:37:13.453" v="193"/>
            <ac:spMkLst>
              <pc:docMk/>
              <pc:sldMasterMk cId="2348071964" sldId="2147485704"/>
              <pc:sldLayoutMk cId="2928803996" sldId="2147485941"/>
              <ac:spMk id="3" creationId="{A4015781-2431-48C9-AEF1-52FBD41AF3FC}"/>
            </ac:spMkLst>
          </pc:spChg>
        </pc:sldLayoutChg>
        <pc:sldLayoutChg chg="modSp del mod ord">
          <pc:chgData name="Luke" userId="f605f45a-95bc-4d4e-84b7-47abd69f91a2" providerId="ADAL" clId="{2FBEC1FD-4654-4708-9618-9DF196BC2280}" dt="2024-05-29T19:37:13.954" v="331"/>
          <pc:sldLayoutMkLst>
            <pc:docMk/>
            <pc:sldMasterMk cId="2348071964" sldId="2147485704"/>
            <pc:sldLayoutMk cId="1364902249" sldId="2147485942"/>
          </pc:sldLayoutMkLst>
          <pc:spChg chg="mod">
            <ac:chgData name="Luke" userId="f605f45a-95bc-4d4e-84b7-47abd69f91a2" providerId="ADAL" clId="{2FBEC1FD-4654-4708-9618-9DF196BC2280}" dt="2024-05-29T19:37:13.453" v="193"/>
            <ac:spMkLst>
              <pc:docMk/>
              <pc:sldMasterMk cId="2348071964" sldId="2147485704"/>
              <pc:sldLayoutMk cId="1364902249" sldId="2147485942"/>
              <ac:spMk id="2" creationId="{090636FE-845C-418D-82A1-1DA6DB73D781}"/>
            </ac:spMkLst>
          </pc:spChg>
          <pc:spChg chg="mod">
            <ac:chgData name="Luke" userId="f605f45a-95bc-4d4e-84b7-47abd69f91a2" providerId="ADAL" clId="{2FBEC1FD-4654-4708-9618-9DF196BC2280}" dt="2024-05-29T19:37:13.453" v="193"/>
            <ac:spMkLst>
              <pc:docMk/>
              <pc:sldMasterMk cId="2348071964" sldId="2147485704"/>
              <pc:sldLayoutMk cId="1364902249" sldId="2147485942"/>
              <ac:spMk id="5" creationId="{BA9F61CF-FF79-485A-A6C8-A1952EFD58AE}"/>
            </ac:spMkLst>
          </pc:spChg>
          <pc:spChg chg="mod">
            <ac:chgData name="Luke" userId="f605f45a-95bc-4d4e-84b7-47abd69f91a2" providerId="ADAL" clId="{2FBEC1FD-4654-4708-9618-9DF196BC2280}" dt="2024-05-29T19:37:13.453" v="193"/>
            <ac:spMkLst>
              <pc:docMk/>
              <pc:sldMasterMk cId="2348071964" sldId="2147485704"/>
              <pc:sldLayoutMk cId="1364902249" sldId="2147485942"/>
              <ac:spMk id="8" creationId="{44977AB6-1D7E-4858-A2EA-BF86577C3990}"/>
            </ac:spMkLst>
          </pc:spChg>
        </pc:sldLayoutChg>
        <pc:sldLayoutChg chg="modSp del mod ord">
          <pc:chgData name="Luke" userId="f605f45a-95bc-4d4e-84b7-47abd69f91a2" providerId="ADAL" clId="{2FBEC1FD-4654-4708-9618-9DF196BC2280}" dt="2024-05-29T19:37:13.955" v="332"/>
          <pc:sldLayoutMkLst>
            <pc:docMk/>
            <pc:sldMasterMk cId="2348071964" sldId="2147485704"/>
            <pc:sldLayoutMk cId="3537309684" sldId="2147485943"/>
          </pc:sldLayoutMkLst>
          <pc:spChg chg="mod">
            <ac:chgData name="Luke" userId="f605f45a-95bc-4d4e-84b7-47abd69f91a2" providerId="ADAL" clId="{2FBEC1FD-4654-4708-9618-9DF196BC2280}" dt="2024-05-29T19:37:13.453" v="193"/>
            <ac:spMkLst>
              <pc:docMk/>
              <pc:sldMasterMk cId="2348071964" sldId="2147485704"/>
              <pc:sldLayoutMk cId="3537309684" sldId="2147485943"/>
              <ac:spMk id="3" creationId="{71845FFD-6B9A-4013-932A-5E4D7E849D10}"/>
            </ac:spMkLst>
          </pc:spChg>
          <pc:spChg chg="mod">
            <ac:chgData name="Luke" userId="f605f45a-95bc-4d4e-84b7-47abd69f91a2" providerId="ADAL" clId="{2FBEC1FD-4654-4708-9618-9DF196BC2280}" dt="2024-05-29T19:37:13.453" v="193"/>
            <ac:spMkLst>
              <pc:docMk/>
              <pc:sldMasterMk cId="2348071964" sldId="2147485704"/>
              <pc:sldLayoutMk cId="3537309684" sldId="2147485943"/>
              <ac:spMk id="13" creationId="{47501FD0-A948-CC48-8B11-3BD4F2AE4E8F}"/>
            </ac:spMkLst>
          </pc:spChg>
          <pc:spChg chg="mod">
            <ac:chgData name="Luke" userId="f605f45a-95bc-4d4e-84b7-47abd69f91a2" providerId="ADAL" clId="{2FBEC1FD-4654-4708-9618-9DF196BC2280}" dt="2024-05-29T19:37:13.453" v="193"/>
            <ac:spMkLst>
              <pc:docMk/>
              <pc:sldMasterMk cId="2348071964" sldId="2147485704"/>
              <pc:sldLayoutMk cId="3537309684" sldId="2147485943"/>
              <ac:spMk id="17" creationId="{0E9A2E28-037B-FA4D-ADDC-1AFA11D65CB2}"/>
            </ac:spMkLst>
          </pc:spChg>
          <pc:spChg chg="mod">
            <ac:chgData name="Luke" userId="f605f45a-95bc-4d4e-84b7-47abd69f91a2" providerId="ADAL" clId="{2FBEC1FD-4654-4708-9618-9DF196BC2280}" dt="2024-05-29T19:37:13.453" v="193"/>
            <ac:spMkLst>
              <pc:docMk/>
              <pc:sldMasterMk cId="2348071964" sldId="2147485704"/>
              <pc:sldLayoutMk cId="3537309684" sldId="2147485943"/>
              <ac:spMk id="19" creationId="{7B17F8BB-3610-1A4F-9E76-B12E706A5517}"/>
            </ac:spMkLst>
          </pc:spChg>
        </pc:sldLayoutChg>
        <pc:sldLayoutChg chg="modSp del mod ord">
          <pc:chgData name="Luke" userId="f605f45a-95bc-4d4e-84b7-47abd69f91a2" providerId="ADAL" clId="{2FBEC1FD-4654-4708-9618-9DF196BC2280}" dt="2024-05-29T19:37:13.957" v="333"/>
          <pc:sldLayoutMkLst>
            <pc:docMk/>
            <pc:sldMasterMk cId="2348071964" sldId="2147485704"/>
            <pc:sldLayoutMk cId="587595780" sldId="2147485944"/>
          </pc:sldLayoutMkLst>
          <pc:spChg chg="mod">
            <ac:chgData name="Luke" userId="f605f45a-95bc-4d4e-84b7-47abd69f91a2" providerId="ADAL" clId="{2FBEC1FD-4654-4708-9618-9DF196BC2280}" dt="2024-05-29T19:37:13.453" v="193"/>
            <ac:spMkLst>
              <pc:docMk/>
              <pc:sldMasterMk cId="2348071964" sldId="2147485704"/>
              <pc:sldLayoutMk cId="587595780" sldId="2147485944"/>
              <ac:spMk id="3" creationId="{71845FFD-6B9A-4013-932A-5E4D7E849D10}"/>
            </ac:spMkLst>
          </pc:spChg>
          <pc:spChg chg="mod">
            <ac:chgData name="Luke" userId="f605f45a-95bc-4d4e-84b7-47abd69f91a2" providerId="ADAL" clId="{2FBEC1FD-4654-4708-9618-9DF196BC2280}" dt="2024-05-29T19:37:13.453" v="193"/>
            <ac:spMkLst>
              <pc:docMk/>
              <pc:sldMasterMk cId="2348071964" sldId="2147485704"/>
              <pc:sldLayoutMk cId="587595780" sldId="2147485944"/>
              <ac:spMk id="13" creationId="{47501FD0-A948-CC48-8B11-3BD4F2AE4E8F}"/>
            </ac:spMkLst>
          </pc:spChg>
          <pc:spChg chg="mod">
            <ac:chgData name="Luke" userId="f605f45a-95bc-4d4e-84b7-47abd69f91a2" providerId="ADAL" clId="{2FBEC1FD-4654-4708-9618-9DF196BC2280}" dt="2024-05-29T19:37:13.453" v="193"/>
            <ac:spMkLst>
              <pc:docMk/>
              <pc:sldMasterMk cId="2348071964" sldId="2147485704"/>
              <pc:sldLayoutMk cId="587595780" sldId="2147485944"/>
              <ac:spMk id="17" creationId="{0E9A2E28-037B-FA4D-ADDC-1AFA11D65CB2}"/>
            </ac:spMkLst>
          </pc:spChg>
          <pc:spChg chg="mod">
            <ac:chgData name="Luke" userId="f605f45a-95bc-4d4e-84b7-47abd69f91a2" providerId="ADAL" clId="{2FBEC1FD-4654-4708-9618-9DF196BC2280}" dt="2024-05-29T19:37:13.453" v="193"/>
            <ac:spMkLst>
              <pc:docMk/>
              <pc:sldMasterMk cId="2348071964" sldId="2147485704"/>
              <pc:sldLayoutMk cId="587595780" sldId="2147485944"/>
              <ac:spMk id="19" creationId="{7B17F8BB-3610-1A4F-9E76-B12E706A5517}"/>
            </ac:spMkLst>
          </pc:spChg>
        </pc:sldLayoutChg>
        <pc:sldLayoutChg chg="modSp del mod ord">
          <pc:chgData name="Luke" userId="f605f45a-95bc-4d4e-84b7-47abd69f91a2" providerId="ADAL" clId="{2FBEC1FD-4654-4708-9618-9DF196BC2280}" dt="2024-05-29T19:37:13.959" v="334"/>
          <pc:sldLayoutMkLst>
            <pc:docMk/>
            <pc:sldMasterMk cId="2348071964" sldId="2147485704"/>
            <pc:sldLayoutMk cId="510975954" sldId="2147485945"/>
          </pc:sldLayoutMkLst>
          <pc:spChg chg="mod">
            <ac:chgData name="Luke" userId="f605f45a-95bc-4d4e-84b7-47abd69f91a2" providerId="ADAL" clId="{2FBEC1FD-4654-4708-9618-9DF196BC2280}" dt="2024-05-29T19:37:13.453" v="193"/>
            <ac:spMkLst>
              <pc:docMk/>
              <pc:sldMasterMk cId="2348071964" sldId="2147485704"/>
              <pc:sldLayoutMk cId="510975954" sldId="2147485945"/>
              <ac:spMk id="2" creationId="{2782BB27-7DA5-4478-8C18-C1FFEE20AAC1}"/>
            </ac:spMkLst>
          </pc:spChg>
          <pc:spChg chg="mod">
            <ac:chgData name="Luke" userId="f605f45a-95bc-4d4e-84b7-47abd69f91a2" providerId="ADAL" clId="{2FBEC1FD-4654-4708-9618-9DF196BC2280}" dt="2024-05-29T19:37:13.453" v="193"/>
            <ac:spMkLst>
              <pc:docMk/>
              <pc:sldMasterMk cId="2348071964" sldId="2147485704"/>
              <pc:sldLayoutMk cId="510975954" sldId="2147485945"/>
              <ac:spMk id="12" creationId="{2BB818A5-4223-0847-B6E2-655C7DC7B6B4}"/>
            </ac:spMkLst>
          </pc:spChg>
          <pc:spChg chg="mod">
            <ac:chgData name="Luke" userId="f605f45a-95bc-4d4e-84b7-47abd69f91a2" providerId="ADAL" clId="{2FBEC1FD-4654-4708-9618-9DF196BC2280}" dt="2024-05-29T19:37:13.453" v="193"/>
            <ac:spMkLst>
              <pc:docMk/>
              <pc:sldMasterMk cId="2348071964" sldId="2147485704"/>
              <pc:sldLayoutMk cId="510975954" sldId="2147485945"/>
              <ac:spMk id="13" creationId="{47501FD0-A948-CC48-8B11-3BD4F2AE4E8F}"/>
            </ac:spMkLst>
          </pc:spChg>
          <pc:spChg chg="mod">
            <ac:chgData name="Luke" userId="f605f45a-95bc-4d4e-84b7-47abd69f91a2" providerId="ADAL" clId="{2FBEC1FD-4654-4708-9618-9DF196BC2280}" dt="2024-05-29T19:37:13.453" v="193"/>
            <ac:spMkLst>
              <pc:docMk/>
              <pc:sldMasterMk cId="2348071964" sldId="2147485704"/>
              <pc:sldLayoutMk cId="510975954" sldId="2147485945"/>
              <ac:spMk id="19" creationId="{0D599919-A8E3-4D2B-86CF-50C6704F17D5}"/>
            </ac:spMkLst>
          </pc:spChg>
        </pc:sldLayoutChg>
        <pc:sldLayoutChg chg="modSp del mod ord">
          <pc:chgData name="Luke" userId="f605f45a-95bc-4d4e-84b7-47abd69f91a2" providerId="ADAL" clId="{2FBEC1FD-4654-4708-9618-9DF196BC2280}" dt="2024-05-29T19:37:13.961" v="335"/>
          <pc:sldLayoutMkLst>
            <pc:docMk/>
            <pc:sldMasterMk cId="2348071964" sldId="2147485704"/>
            <pc:sldLayoutMk cId="529816070" sldId="2147485946"/>
          </pc:sldLayoutMkLst>
          <pc:spChg chg="mod">
            <ac:chgData name="Luke" userId="f605f45a-95bc-4d4e-84b7-47abd69f91a2" providerId="ADAL" clId="{2FBEC1FD-4654-4708-9618-9DF196BC2280}" dt="2024-05-29T19:37:13.453" v="193"/>
            <ac:spMkLst>
              <pc:docMk/>
              <pc:sldMasterMk cId="2348071964" sldId="2147485704"/>
              <pc:sldLayoutMk cId="529816070" sldId="2147485946"/>
              <ac:spMk id="2" creationId="{6BB14A7D-C409-4A7C-9D82-A2E5DBB8AB72}"/>
            </ac:spMkLst>
          </pc:spChg>
          <pc:spChg chg="mod">
            <ac:chgData name="Luke" userId="f605f45a-95bc-4d4e-84b7-47abd69f91a2" providerId="ADAL" clId="{2FBEC1FD-4654-4708-9618-9DF196BC2280}" dt="2024-05-29T19:37:13.453" v="193"/>
            <ac:spMkLst>
              <pc:docMk/>
              <pc:sldMasterMk cId="2348071964" sldId="2147485704"/>
              <pc:sldLayoutMk cId="529816070" sldId="2147485946"/>
              <ac:spMk id="12" creationId="{2BB818A5-4223-0847-B6E2-655C7DC7B6B4}"/>
            </ac:spMkLst>
          </pc:spChg>
          <pc:spChg chg="mod">
            <ac:chgData name="Luke" userId="f605f45a-95bc-4d4e-84b7-47abd69f91a2" providerId="ADAL" clId="{2FBEC1FD-4654-4708-9618-9DF196BC2280}" dt="2024-05-29T19:37:13.453" v="193"/>
            <ac:spMkLst>
              <pc:docMk/>
              <pc:sldMasterMk cId="2348071964" sldId="2147485704"/>
              <pc:sldLayoutMk cId="529816070" sldId="2147485946"/>
              <ac:spMk id="13" creationId="{47501FD0-A948-CC48-8B11-3BD4F2AE4E8F}"/>
            </ac:spMkLst>
          </pc:spChg>
          <pc:spChg chg="mod">
            <ac:chgData name="Luke" userId="f605f45a-95bc-4d4e-84b7-47abd69f91a2" providerId="ADAL" clId="{2FBEC1FD-4654-4708-9618-9DF196BC2280}" dt="2024-05-29T19:37:13.453" v="193"/>
            <ac:spMkLst>
              <pc:docMk/>
              <pc:sldMasterMk cId="2348071964" sldId="2147485704"/>
              <pc:sldLayoutMk cId="529816070" sldId="2147485946"/>
              <ac:spMk id="19" creationId="{0D599919-A8E3-4D2B-86CF-50C6704F17D5}"/>
            </ac:spMkLst>
          </pc:spChg>
        </pc:sldLayoutChg>
        <pc:sldLayoutChg chg="modSp del mod ord">
          <pc:chgData name="Luke" userId="f605f45a-95bc-4d4e-84b7-47abd69f91a2" providerId="ADAL" clId="{2FBEC1FD-4654-4708-9618-9DF196BC2280}" dt="2024-05-29T19:37:13.962" v="336"/>
          <pc:sldLayoutMkLst>
            <pc:docMk/>
            <pc:sldMasterMk cId="2348071964" sldId="2147485704"/>
            <pc:sldLayoutMk cId="2445037268" sldId="2147485947"/>
          </pc:sldLayoutMkLst>
          <pc:spChg chg="mod">
            <ac:chgData name="Luke" userId="f605f45a-95bc-4d4e-84b7-47abd69f91a2" providerId="ADAL" clId="{2FBEC1FD-4654-4708-9618-9DF196BC2280}" dt="2024-05-29T19:37:13.453" v="193"/>
            <ac:spMkLst>
              <pc:docMk/>
              <pc:sldMasterMk cId="2348071964" sldId="2147485704"/>
              <pc:sldLayoutMk cId="2445037268" sldId="2147485947"/>
              <ac:spMk id="2"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445037268" sldId="2147485947"/>
              <ac:spMk id="5" creationId="{00000000-0000-0000-0000-000000000000}"/>
            </ac:spMkLst>
          </pc:spChg>
        </pc:sldLayoutChg>
        <pc:sldLayoutChg chg="modSp del mod ord">
          <pc:chgData name="Luke" userId="f605f45a-95bc-4d4e-84b7-47abd69f91a2" providerId="ADAL" clId="{2FBEC1FD-4654-4708-9618-9DF196BC2280}" dt="2024-05-29T19:37:13.964" v="337"/>
          <pc:sldLayoutMkLst>
            <pc:docMk/>
            <pc:sldMasterMk cId="2348071964" sldId="2147485704"/>
            <pc:sldLayoutMk cId="4153416146" sldId="2147485948"/>
          </pc:sldLayoutMkLst>
          <pc:spChg chg="mod">
            <ac:chgData name="Luke" userId="f605f45a-95bc-4d4e-84b7-47abd69f91a2" providerId="ADAL" clId="{2FBEC1FD-4654-4708-9618-9DF196BC2280}" dt="2024-05-29T19:37:13.453" v="193"/>
            <ac:spMkLst>
              <pc:docMk/>
              <pc:sldMasterMk cId="2348071964" sldId="2147485704"/>
              <pc:sldLayoutMk cId="4153416146" sldId="2147485948"/>
              <ac:spMk id="2"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4153416146" sldId="2147485948"/>
              <ac:spMk id="5" creationId="{00000000-0000-0000-0000-000000000000}"/>
            </ac:spMkLst>
          </pc:spChg>
        </pc:sldLayoutChg>
        <pc:sldLayoutChg chg="modSp del mod ord">
          <pc:chgData name="Luke" userId="f605f45a-95bc-4d4e-84b7-47abd69f91a2" providerId="ADAL" clId="{2FBEC1FD-4654-4708-9618-9DF196BC2280}" dt="2024-05-29T19:37:13.966" v="338"/>
          <pc:sldLayoutMkLst>
            <pc:docMk/>
            <pc:sldMasterMk cId="2348071964" sldId="2147485704"/>
            <pc:sldLayoutMk cId="1094213649" sldId="2147485949"/>
          </pc:sldLayoutMkLst>
          <pc:spChg chg="mod">
            <ac:chgData name="Luke" userId="f605f45a-95bc-4d4e-84b7-47abd69f91a2" providerId="ADAL" clId="{2FBEC1FD-4654-4708-9618-9DF196BC2280}" dt="2024-05-29T19:37:13.453" v="193"/>
            <ac:spMkLst>
              <pc:docMk/>
              <pc:sldMasterMk cId="2348071964" sldId="2147485704"/>
              <pc:sldLayoutMk cId="1094213649" sldId="2147485949"/>
              <ac:spMk id="2" creationId="{00000000-0000-0000-0000-000000000000}"/>
            </ac:spMkLst>
          </pc:spChg>
        </pc:sldLayoutChg>
        <pc:sldLayoutChg chg="modSp del mod ord">
          <pc:chgData name="Luke" userId="f605f45a-95bc-4d4e-84b7-47abd69f91a2" providerId="ADAL" clId="{2FBEC1FD-4654-4708-9618-9DF196BC2280}" dt="2024-05-29T19:37:13.968" v="339"/>
          <pc:sldLayoutMkLst>
            <pc:docMk/>
            <pc:sldMasterMk cId="2348071964" sldId="2147485704"/>
            <pc:sldLayoutMk cId="1117788576" sldId="2147485950"/>
          </pc:sldLayoutMkLst>
          <pc:spChg chg="mod">
            <ac:chgData name="Luke" userId="f605f45a-95bc-4d4e-84b7-47abd69f91a2" providerId="ADAL" clId="{2FBEC1FD-4654-4708-9618-9DF196BC2280}" dt="2024-05-29T19:37:13.453" v="193"/>
            <ac:spMkLst>
              <pc:docMk/>
              <pc:sldMasterMk cId="2348071964" sldId="2147485704"/>
              <pc:sldLayoutMk cId="1117788576" sldId="2147485950"/>
              <ac:spMk id="2" creationId="{00000000-0000-0000-0000-000000000000}"/>
            </ac:spMkLst>
          </pc:spChg>
        </pc:sldLayoutChg>
        <pc:sldLayoutChg chg="del mod ord">
          <pc:chgData name="Luke" userId="f605f45a-95bc-4d4e-84b7-47abd69f91a2" providerId="ADAL" clId="{2FBEC1FD-4654-4708-9618-9DF196BC2280}" dt="2024-05-29T19:37:13.969" v="340"/>
          <pc:sldLayoutMkLst>
            <pc:docMk/>
            <pc:sldMasterMk cId="2348071964" sldId="2147485704"/>
            <pc:sldLayoutMk cId="1370465727" sldId="2147485951"/>
          </pc:sldLayoutMkLst>
        </pc:sldLayoutChg>
        <pc:sldLayoutChg chg="del mod ord">
          <pc:chgData name="Luke" userId="f605f45a-95bc-4d4e-84b7-47abd69f91a2" providerId="ADAL" clId="{2FBEC1FD-4654-4708-9618-9DF196BC2280}" dt="2024-05-29T19:37:13.972" v="341"/>
          <pc:sldLayoutMkLst>
            <pc:docMk/>
            <pc:sldMasterMk cId="2348071964" sldId="2147485704"/>
            <pc:sldLayoutMk cId="3423766560" sldId="2147485952"/>
          </pc:sldLayoutMkLst>
        </pc:sldLayoutChg>
        <pc:sldLayoutChg chg="del mod ord">
          <pc:chgData name="Luke" userId="f605f45a-95bc-4d4e-84b7-47abd69f91a2" providerId="ADAL" clId="{2FBEC1FD-4654-4708-9618-9DF196BC2280}" dt="2024-05-29T19:37:13.973" v="342"/>
          <pc:sldLayoutMkLst>
            <pc:docMk/>
            <pc:sldMasterMk cId="2348071964" sldId="2147485704"/>
            <pc:sldLayoutMk cId="3359615940" sldId="2147485953"/>
          </pc:sldLayoutMkLst>
        </pc:sldLayoutChg>
        <pc:sldLayoutChg chg="modSp del mod ord">
          <pc:chgData name="Luke" userId="f605f45a-95bc-4d4e-84b7-47abd69f91a2" providerId="ADAL" clId="{2FBEC1FD-4654-4708-9618-9DF196BC2280}" dt="2024-05-29T19:37:13.975" v="343"/>
          <pc:sldLayoutMkLst>
            <pc:docMk/>
            <pc:sldMasterMk cId="2348071964" sldId="2147485704"/>
            <pc:sldLayoutMk cId="3426110891" sldId="2147485954"/>
          </pc:sldLayoutMkLst>
          <pc:spChg chg="mod">
            <ac:chgData name="Luke" userId="f605f45a-95bc-4d4e-84b7-47abd69f91a2" providerId="ADAL" clId="{2FBEC1FD-4654-4708-9618-9DF196BC2280}" dt="2024-05-29T19:37:13.453" v="193"/>
            <ac:spMkLst>
              <pc:docMk/>
              <pc:sldMasterMk cId="2348071964" sldId="2147485704"/>
              <pc:sldLayoutMk cId="3426110891" sldId="2147485954"/>
              <ac:spMk id="3"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3426110891" sldId="2147485954"/>
              <ac:spMk id="4"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3426110891" sldId="2147485954"/>
              <ac:spMk id="5" creationId="{F4B6606D-2DF9-48CD-BBE9-B751BF55CD2B}"/>
            </ac:spMkLst>
          </pc:spChg>
        </pc:sldLayoutChg>
        <pc:sldLayoutChg chg="modSp del mod ord">
          <pc:chgData name="Luke" userId="f605f45a-95bc-4d4e-84b7-47abd69f91a2" providerId="ADAL" clId="{2FBEC1FD-4654-4708-9618-9DF196BC2280}" dt="2024-05-29T19:37:13.977" v="344"/>
          <pc:sldLayoutMkLst>
            <pc:docMk/>
            <pc:sldMasterMk cId="2348071964" sldId="2147485704"/>
            <pc:sldLayoutMk cId="2553803244" sldId="2147485955"/>
          </pc:sldLayoutMkLst>
          <pc:spChg chg="mod">
            <ac:chgData name="Luke" userId="f605f45a-95bc-4d4e-84b7-47abd69f91a2" providerId="ADAL" clId="{2FBEC1FD-4654-4708-9618-9DF196BC2280}" dt="2024-05-29T19:37:13.453" v="193"/>
            <ac:spMkLst>
              <pc:docMk/>
              <pc:sldMasterMk cId="2348071964" sldId="2147485704"/>
              <pc:sldLayoutMk cId="2553803244" sldId="2147485955"/>
              <ac:spMk id="3" creationId="{A4118093-7D3C-9764-D242-3FF6E0731EF9}"/>
            </ac:spMkLst>
          </pc:spChg>
          <pc:spChg chg="mod">
            <ac:chgData name="Luke" userId="f605f45a-95bc-4d4e-84b7-47abd69f91a2" providerId="ADAL" clId="{2FBEC1FD-4654-4708-9618-9DF196BC2280}" dt="2024-05-29T19:37:13.453" v="193"/>
            <ac:spMkLst>
              <pc:docMk/>
              <pc:sldMasterMk cId="2348071964" sldId="2147485704"/>
              <pc:sldLayoutMk cId="2553803244" sldId="2147485955"/>
              <ac:spMk id="5" creationId="{B426A676-6846-EA65-EDE5-824567022740}"/>
            </ac:spMkLst>
          </pc:spChg>
          <pc:spChg chg="mod">
            <ac:chgData name="Luke" userId="f605f45a-95bc-4d4e-84b7-47abd69f91a2" providerId="ADAL" clId="{2FBEC1FD-4654-4708-9618-9DF196BC2280}" dt="2024-05-29T19:37:13.453" v="193"/>
            <ac:spMkLst>
              <pc:docMk/>
              <pc:sldMasterMk cId="2348071964" sldId="2147485704"/>
              <pc:sldLayoutMk cId="2553803244" sldId="2147485955"/>
              <ac:spMk id="7" creationId="{1BF31E78-AE5B-8A68-9924-540AC5A8867E}"/>
            </ac:spMkLst>
          </pc:spChg>
        </pc:sldLayoutChg>
        <pc:sldLayoutChg chg="modSp del mod ord">
          <pc:chgData name="Luke" userId="f605f45a-95bc-4d4e-84b7-47abd69f91a2" providerId="ADAL" clId="{2FBEC1FD-4654-4708-9618-9DF196BC2280}" dt="2024-05-29T19:37:13.979" v="345"/>
          <pc:sldLayoutMkLst>
            <pc:docMk/>
            <pc:sldMasterMk cId="2348071964" sldId="2147485704"/>
            <pc:sldLayoutMk cId="2813501894" sldId="2147485956"/>
          </pc:sldLayoutMkLst>
          <pc:spChg chg="mod">
            <ac:chgData name="Luke" userId="f605f45a-95bc-4d4e-84b7-47abd69f91a2" providerId="ADAL" clId="{2FBEC1FD-4654-4708-9618-9DF196BC2280}" dt="2024-05-29T19:37:13.453" v="193"/>
            <ac:spMkLst>
              <pc:docMk/>
              <pc:sldMasterMk cId="2348071964" sldId="2147485704"/>
              <pc:sldLayoutMk cId="2813501894" sldId="2147485956"/>
              <ac:spMk id="2"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813501894" sldId="2147485956"/>
              <ac:spMk id="3"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813501894" sldId="2147485956"/>
              <ac:spMk id="4"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813501894" sldId="2147485956"/>
              <ac:spMk id="5" creationId="{00000000-0000-0000-0000-000000000000}"/>
            </ac:spMkLst>
          </pc:spChg>
          <pc:spChg chg="mod">
            <ac:chgData name="Luke" userId="f605f45a-95bc-4d4e-84b7-47abd69f91a2" providerId="ADAL" clId="{2FBEC1FD-4654-4708-9618-9DF196BC2280}" dt="2024-05-29T19:37:13.453" v="193"/>
            <ac:spMkLst>
              <pc:docMk/>
              <pc:sldMasterMk cId="2348071964" sldId="2147485704"/>
              <pc:sldLayoutMk cId="2813501894" sldId="2147485956"/>
              <ac:spMk id="6" creationId="{00000000-0000-0000-0000-000000000000}"/>
            </ac:spMkLst>
          </pc:spChg>
        </pc:sldLayoutChg>
        <pc:sldLayoutChg chg="del mod ord">
          <pc:chgData name="Luke" userId="f605f45a-95bc-4d4e-84b7-47abd69f91a2" providerId="ADAL" clId="{2FBEC1FD-4654-4708-9618-9DF196BC2280}" dt="2024-05-29T19:37:13.980" v="346"/>
          <pc:sldLayoutMkLst>
            <pc:docMk/>
            <pc:sldMasterMk cId="2348071964" sldId="2147485704"/>
            <pc:sldLayoutMk cId="1020513271" sldId="2147485958"/>
          </pc:sldLayoutMkLst>
        </pc:sldLayoutChg>
        <pc:sldLayoutChg chg="modSp del mod ord">
          <pc:chgData name="Luke" userId="f605f45a-95bc-4d4e-84b7-47abd69f91a2" providerId="ADAL" clId="{2FBEC1FD-4654-4708-9618-9DF196BC2280}" dt="2024-05-29T19:37:13.982" v="347"/>
          <pc:sldLayoutMkLst>
            <pc:docMk/>
            <pc:sldMasterMk cId="2348071964" sldId="2147485704"/>
            <pc:sldLayoutMk cId="499124621" sldId="2147485959"/>
          </pc:sldLayoutMkLst>
          <pc:spChg chg="mod">
            <ac:chgData name="Luke" userId="f605f45a-95bc-4d4e-84b7-47abd69f91a2" providerId="ADAL" clId="{2FBEC1FD-4654-4708-9618-9DF196BC2280}" dt="2024-05-29T19:37:13.463" v="194"/>
            <ac:spMkLst>
              <pc:docMk/>
              <pc:sldMasterMk cId="2348071964" sldId="2147485704"/>
              <pc:sldLayoutMk cId="499124621" sldId="2147485959"/>
              <ac:spMk id="5"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499124621" sldId="2147485959"/>
              <ac:spMk id="9" creationId="{00000000-0000-0000-0000-000000000000}"/>
            </ac:spMkLst>
          </pc:spChg>
        </pc:sldLayoutChg>
        <pc:sldLayoutChg chg="modSp del mod ord">
          <pc:chgData name="Luke" userId="f605f45a-95bc-4d4e-84b7-47abd69f91a2" providerId="ADAL" clId="{2FBEC1FD-4654-4708-9618-9DF196BC2280}" dt="2024-05-29T19:37:13.984" v="348"/>
          <pc:sldLayoutMkLst>
            <pc:docMk/>
            <pc:sldMasterMk cId="2348071964" sldId="2147485704"/>
            <pc:sldLayoutMk cId="926111332" sldId="2147485960"/>
          </pc:sldLayoutMkLst>
          <pc:spChg chg="mod">
            <ac:chgData name="Luke" userId="f605f45a-95bc-4d4e-84b7-47abd69f91a2" providerId="ADAL" clId="{2FBEC1FD-4654-4708-9618-9DF196BC2280}" dt="2024-05-29T19:37:13.463" v="194"/>
            <ac:spMkLst>
              <pc:docMk/>
              <pc:sldMasterMk cId="2348071964" sldId="2147485704"/>
              <pc:sldLayoutMk cId="926111332" sldId="2147485960"/>
              <ac:spMk id="5"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926111332" sldId="2147485960"/>
              <ac:spMk id="9" creationId="{00000000-0000-0000-0000-000000000000}"/>
            </ac:spMkLst>
          </pc:spChg>
        </pc:sldLayoutChg>
        <pc:sldLayoutChg chg="modSp del mod ord">
          <pc:chgData name="Luke" userId="f605f45a-95bc-4d4e-84b7-47abd69f91a2" providerId="ADAL" clId="{2FBEC1FD-4654-4708-9618-9DF196BC2280}" dt="2024-05-29T19:37:13.986" v="349"/>
          <pc:sldLayoutMkLst>
            <pc:docMk/>
            <pc:sldMasterMk cId="2348071964" sldId="2147485704"/>
            <pc:sldLayoutMk cId="1224254583" sldId="2147485961"/>
          </pc:sldLayoutMkLst>
          <pc:spChg chg="mod">
            <ac:chgData name="Luke" userId="f605f45a-95bc-4d4e-84b7-47abd69f91a2" providerId="ADAL" clId="{2FBEC1FD-4654-4708-9618-9DF196BC2280}" dt="2024-05-29T19:37:13.463" v="194"/>
            <ac:spMkLst>
              <pc:docMk/>
              <pc:sldMasterMk cId="2348071964" sldId="2147485704"/>
              <pc:sldLayoutMk cId="1224254583" sldId="2147485961"/>
              <ac:spMk id="2" creationId="{22FCFEFD-88E5-4869-B5C3-1611B0B50E15}"/>
            </ac:spMkLst>
          </pc:spChg>
          <pc:spChg chg="mod">
            <ac:chgData name="Luke" userId="f605f45a-95bc-4d4e-84b7-47abd69f91a2" providerId="ADAL" clId="{2FBEC1FD-4654-4708-9618-9DF196BC2280}" dt="2024-05-29T19:37:13.463" v="194"/>
            <ac:spMkLst>
              <pc:docMk/>
              <pc:sldMasterMk cId="2348071964" sldId="2147485704"/>
              <pc:sldLayoutMk cId="1224254583" sldId="2147485961"/>
              <ac:spMk id="4" creationId="{58A212C2-8B30-4835-8711-AA981B6CFBE1}"/>
            </ac:spMkLst>
          </pc:spChg>
        </pc:sldLayoutChg>
        <pc:sldLayoutChg chg="modSp del mod ord">
          <pc:chgData name="Luke" userId="f605f45a-95bc-4d4e-84b7-47abd69f91a2" providerId="ADAL" clId="{2FBEC1FD-4654-4708-9618-9DF196BC2280}" dt="2024-05-29T19:37:13.987" v="350"/>
          <pc:sldLayoutMkLst>
            <pc:docMk/>
            <pc:sldMasterMk cId="2348071964" sldId="2147485704"/>
            <pc:sldLayoutMk cId="3360028600" sldId="2147485962"/>
          </pc:sldLayoutMkLst>
          <pc:spChg chg="mod">
            <ac:chgData name="Luke" userId="f605f45a-95bc-4d4e-84b7-47abd69f91a2" providerId="ADAL" clId="{2FBEC1FD-4654-4708-9618-9DF196BC2280}" dt="2024-05-29T19:37:13.463" v="194"/>
            <ac:spMkLst>
              <pc:docMk/>
              <pc:sldMasterMk cId="2348071964" sldId="2147485704"/>
              <pc:sldLayoutMk cId="3360028600" sldId="2147485962"/>
              <ac:spMk id="4"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3360028600" sldId="2147485962"/>
              <ac:spMk id="7" creationId="{34B655BA-10A4-4A57-89DB-CFFBE1CA1E33}"/>
            </ac:spMkLst>
          </pc:spChg>
        </pc:sldLayoutChg>
        <pc:sldLayoutChg chg="modSp del mod ord">
          <pc:chgData name="Luke" userId="f605f45a-95bc-4d4e-84b7-47abd69f91a2" providerId="ADAL" clId="{2FBEC1FD-4654-4708-9618-9DF196BC2280}" dt="2024-05-29T19:37:13.989" v="351"/>
          <pc:sldLayoutMkLst>
            <pc:docMk/>
            <pc:sldMasterMk cId="2348071964" sldId="2147485704"/>
            <pc:sldLayoutMk cId="690259341" sldId="2147485963"/>
          </pc:sldLayoutMkLst>
          <pc:spChg chg="mod">
            <ac:chgData name="Luke" userId="f605f45a-95bc-4d4e-84b7-47abd69f91a2" providerId="ADAL" clId="{2FBEC1FD-4654-4708-9618-9DF196BC2280}" dt="2024-05-29T19:37:13.463" v="194"/>
            <ac:spMkLst>
              <pc:docMk/>
              <pc:sldMasterMk cId="2348071964" sldId="2147485704"/>
              <pc:sldLayoutMk cId="690259341" sldId="2147485963"/>
              <ac:spMk id="2" creationId="{A1BE2550-DA43-453C-A328-33C740E65403}"/>
            </ac:spMkLst>
          </pc:spChg>
          <pc:spChg chg="mod">
            <ac:chgData name="Luke" userId="f605f45a-95bc-4d4e-84b7-47abd69f91a2" providerId="ADAL" clId="{2FBEC1FD-4654-4708-9618-9DF196BC2280}" dt="2024-05-29T19:37:13.463" v="194"/>
            <ac:spMkLst>
              <pc:docMk/>
              <pc:sldMasterMk cId="2348071964" sldId="2147485704"/>
              <pc:sldLayoutMk cId="690259341" sldId="2147485963"/>
              <ac:spMk id="5" creationId="{14B7A288-CDAC-4184-9F73-137C95F5E643}"/>
            </ac:spMkLst>
          </pc:spChg>
          <pc:spChg chg="mod">
            <ac:chgData name="Luke" userId="f605f45a-95bc-4d4e-84b7-47abd69f91a2" providerId="ADAL" clId="{2FBEC1FD-4654-4708-9618-9DF196BC2280}" dt="2024-05-29T19:37:13.463" v="194"/>
            <ac:spMkLst>
              <pc:docMk/>
              <pc:sldMasterMk cId="2348071964" sldId="2147485704"/>
              <pc:sldLayoutMk cId="690259341" sldId="2147485963"/>
              <ac:spMk id="9" creationId="{CEC22105-78D6-4753-94FA-3DA949361A95}"/>
            </ac:spMkLst>
          </pc:spChg>
        </pc:sldLayoutChg>
        <pc:sldLayoutChg chg="modSp del mod ord">
          <pc:chgData name="Luke" userId="f605f45a-95bc-4d4e-84b7-47abd69f91a2" providerId="ADAL" clId="{2FBEC1FD-4654-4708-9618-9DF196BC2280}" dt="2024-05-29T19:37:13.991" v="352"/>
          <pc:sldLayoutMkLst>
            <pc:docMk/>
            <pc:sldMasterMk cId="2348071964" sldId="2147485704"/>
            <pc:sldLayoutMk cId="2598122012" sldId="2147485964"/>
          </pc:sldLayoutMkLst>
          <pc:spChg chg="mod">
            <ac:chgData name="Luke" userId="f605f45a-95bc-4d4e-84b7-47abd69f91a2" providerId="ADAL" clId="{2FBEC1FD-4654-4708-9618-9DF196BC2280}" dt="2024-05-29T19:37:13.463" v="194"/>
            <ac:spMkLst>
              <pc:docMk/>
              <pc:sldMasterMk cId="2348071964" sldId="2147485704"/>
              <pc:sldLayoutMk cId="2598122012" sldId="2147485964"/>
              <ac:spMk id="2" creationId="{8D876633-3E8D-4CF4-A5D4-D4E9D88A6DE0}"/>
            </ac:spMkLst>
          </pc:spChg>
          <pc:spChg chg="mod">
            <ac:chgData name="Luke" userId="f605f45a-95bc-4d4e-84b7-47abd69f91a2" providerId="ADAL" clId="{2FBEC1FD-4654-4708-9618-9DF196BC2280}" dt="2024-05-29T19:37:13.463" v="194"/>
            <ac:spMkLst>
              <pc:docMk/>
              <pc:sldMasterMk cId="2348071964" sldId="2147485704"/>
              <pc:sldLayoutMk cId="2598122012" sldId="2147485964"/>
              <ac:spMk id="4"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598122012" sldId="2147485964"/>
              <ac:spMk id="6" creationId="{8E9CDCB4-03E1-4763-B83E-A1334BCDB0C0}"/>
            </ac:spMkLst>
          </pc:spChg>
        </pc:sldLayoutChg>
        <pc:sldLayoutChg chg="modSp del mod ord">
          <pc:chgData name="Luke" userId="f605f45a-95bc-4d4e-84b7-47abd69f91a2" providerId="ADAL" clId="{2FBEC1FD-4654-4708-9618-9DF196BC2280}" dt="2024-05-29T19:37:13.993" v="353"/>
          <pc:sldLayoutMkLst>
            <pc:docMk/>
            <pc:sldMasterMk cId="2348071964" sldId="2147485704"/>
            <pc:sldLayoutMk cId="1589737144" sldId="2147485965"/>
          </pc:sldLayoutMkLst>
          <pc:spChg chg="mod">
            <ac:chgData name="Luke" userId="f605f45a-95bc-4d4e-84b7-47abd69f91a2" providerId="ADAL" clId="{2FBEC1FD-4654-4708-9618-9DF196BC2280}" dt="2024-05-29T19:37:13.463" v="194"/>
            <ac:spMkLst>
              <pc:docMk/>
              <pc:sldMasterMk cId="2348071964" sldId="2147485704"/>
              <pc:sldLayoutMk cId="1589737144" sldId="2147485965"/>
              <ac:spMk id="2" creationId="{8D876633-3E8D-4CF4-A5D4-D4E9D88A6DE0}"/>
            </ac:spMkLst>
          </pc:spChg>
          <pc:spChg chg="mod">
            <ac:chgData name="Luke" userId="f605f45a-95bc-4d4e-84b7-47abd69f91a2" providerId="ADAL" clId="{2FBEC1FD-4654-4708-9618-9DF196BC2280}" dt="2024-05-29T19:37:13.463" v="194"/>
            <ac:spMkLst>
              <pc:docMk/>
              <pc:sldMasterMk cId="2348071964" sldId="2147485704"/>
              <pc:sldLayoutMk cId="1589737144" sldId="2147485965"/>
              <ac:spMk id="8" creationId="{98E90344-0294-48E2-AAF0-601BB99500E7}"/>
            </ac:spMkLst>
          </pc:spChg>
          <pc:spChg chg="mod">
            <ac:chgData name="Luke" userId="f605f45a-95bc-4d4e-84b7-47abd69f91a2" providerId="ADAL" clId="{2FBEC1FD-4654-4708-9618-9DF196BC2280}" dt="2024-05-29T19:37:13.463" v="194"/>
            <ac:spMkLst>
              <pc:docMk/>
              <pc:sldMasterMk cId="2348071964" sldId="2147485704"/>
              <pc:sldLayoutMk cId="1589737144" sldId="2147485965"/>
              <ac:spMk id="10" creationId="{D1F896FB-325C-4849-B372-8DF0D6C0562C}"/>
            </ac:spMkLst>
          </pc:spChg>
          <pc:spChg chg="mod">
            <ac:chgData name="Luke" userId="f605f45a-95bc-4d4e-84b7-47abd69f91a2" providerId="ADAL" clId="{2FBEC1FD-4654-4708-9618-9DF196BC2280}" dt="2024-05-29T19:37:13.463" v="194"/>
            <ac:spMkLst>
              <pc:docMk/>
              <pc:sldMasterMk cId="2348071964" sldId="2147485704"/>
              <pc:sldLayoutMk cId="1589737144" sldId="2147485965"/>
              <ac:spMk id="12" creationId="{DD525736-DEE8-4391-8135-23DE0640053A}"/>
            </ac:spMkLst>
          </pc:spChg>
          <pc:spChg chg="mod">
            <ac:chgData name="Luke" userId="f605f45a-95bc-4d4e-84b7-47abd69f91a2" providerId="ADAL" clId="{2FBEC1FD-4654-4708-9618-9DF196BC2280}" dt="2024-05-29T19:37:13.463" v="194"/>
            <ac:spMkLst>
              <pc:docMk/>
              <pc:sldMasterMk cId="2348071964" sldId="2147485704"/>
              <pc:sldLayoutMk cId="1589737144" sldId="2147485965"/>
              <ac:spMk id="13" creationId="{B4F729D4-B1F1-45F2-A06A-40234B19C883}"/>
            </ac:spMkLst>
          </pc:spChg>
        </pc:sldLayoutChg>
        <pc:sldLayoutChg chg="modSp del mod ord">
          <pc:chgData name="Luke" userId="f605f45a-95bc-4d4e-84b7-47abd69f91a2" providerId="ADAL" clId="{2FBEC1FD-4654-4708-9618-9DF196BC2280}" dt="2024-05-29T19:37:13.995" v="354"/>
          <pc:sldLayoutMkLst>
            <pc:docMk/>
            <pc:sldMasterMk cId="2348071964" sldId="2147485704"/>
            <pc:sldLayoutMk cId="226590517" sldId="2147485966"/>
          </pc:sldLayoutMkLst>
          <pc:spChg chg="mod">
            <ac:chgData name="Luke" userId="f605f45a-95bc-4d4e-84b7-47abd69f91a2" providerId="ADAL" clId="{2FBEC1FD-4654-4708-9618-9DF196BC2280}" dt="2024-05-29T19:37:13.463" v="194"/>
            <ac:spMkLst>
              <pc:docMk/>
              <pc:sldMasterMk cId="2348071964" sldId="2147485704"/>
              <pc:sldLayoutMk cId="226590517" sldId="2147485966"/>
              <ac:spMk id="2" creationId="{8D876633-3E8D-4CF4-A5D4-D4E9D88A6DE0}"/>
            </ac:spMkLst>
          </pc:spChg>
          <pc:spChg chg="mod">
            <ac:chgData name="Luke" userId="f605f45a-95bc-4d4e-84b7-47abd69f91a2" providerId="ADAL" clId="{2FBEC1FD-4654-4708-9618-9DF196BC2280}" dt="2024-05-29T19:37:13.463" v="194"/>
            <ac:spMkLst>
              <pc:docMk/>
              <pc:sldMasterMk cId="2348071964" sldId="2147485704"/>
              <pc:sldLayoutMk cId="226590517" sldId="2147485966"/>
              <ac:spMk id="15" creationId="{BFEF95FA-F121-4653-B60A-0D068C345462}"/>
            </ac:spMkLst>
          </pc:spChg>
          <pc:spChg chg="mod">
            <ac:chgData name="Luke" userId="f605f45a-95bc-4d4e-84b7-47abd69f91a2" providerId="ADAL" clId="{2FBEC1FD-4654-4708-9618-9DF196BC2280}" dt="2024-05-29T19:37:13.463" v="194"/>
            <ac:spMkLst>
              <pc:docMk/>
              <pc:sldMasterMk cId="2348071964" sldId="2147485704"/>
              <pc:sldLayoutMk cId="226590517" sldId="2147485966"/>
              <ac:spMk id="17" creationId="{47F8EAA9-0E64-4589-A234-BC31685BE7D3}"/>
            </ac:spMkLst>
          </pc:spChg>
          <pc:spChg chg="mod">
            <ac:chgData name="Luke" userId="f605f45a-95bc-4d4e-84b7-47abd69f91a2" providerId="ADAL" clId="{2FBEC1FD-4654-4708-9618-9DF196BC2280}" dt="2024-05-29T19:37:13.463" v="194"/>
            <ac:spMkLst>
              <pc:docMk/>
              <pc:sldMasterMk cId="2348071964" sldId="2147485704"/>
              <pc:sldLayoutMk cId="226590517" sldId="2147485966"/>
              <ac:spMk id="18" creationId="{C2759870-0BEA-44DC-A414-1C70D04E35CC}"/>
            </ac:spMkLst>
          </pc:spChg>
          <pc:spChg chg="mod">
            <ac:chgData name="Luke" userId="f605f45a-95bc-4d4e-84b7-47abd69f91a2" providerId="ADAL" clId="{2FBEC1FD-4654-4708-9618-9DF196BC2280}" dt="2024-05-29T19:37:13.463" v="194"/>
            <ac:spMkLst>
              <pc:docMk/>
              <pc:sldMasterMk cId="2348071964" sldId="2147485704"/>
              <pc:sldLayoutMk cId="226590517" sldId="2147485966"/>
              <ac:spMk id="19" creationId="{C327262A-D327-4189-AD22-BAD67CF4AB79}"/>
            </ac:spMkLst>
          </pc:spChg>
        </pc:sldLayoutChg>
        <pc:sldLayoutChg chg="modSp del mod ord">
          <pc:chgData name="Luke" userId="f605f45a-95bc-4d4e-84b7-47abd69f91a2" providerId="ADAL" clId="{2FBEC1FD-4654-4708-9618-9DF196BC2280}" dt="2024-05-29T19:37:13.996" v="355"/>
          <pc:sldLayoutMkLst>
            <pc:docMk/>
            <pc:sldMasterMk cId="2348071964" sldId="2147485704"/>
            <pc:sldLayoutMk cId="3384539232" sldId="2147485967"/>
          </pc:sldLayoutMkLst>
          <pc:spChg chg="mod">
            <ac:chgData name="Luke" userId="f605f45a-95bc-4d4e-84b7-47abd69f91a2" providerId="ADAL" clId="{2FBEC1FD-4654-4708-9618-9DF196BC2280}" dt="2024-05-29T19:37:13.463" v="194"/>
            <ac:spMkLst>
              <pc:docMk/>
              <pc:sldMasterMk cId="2348071964" sldId="2147485704"/>
              <pc:sldLayoutMk cId="3384539232" sldId="2147485967"/>
              <ac:spMk id="3" creationId="{F260F77E-464D-46F7-A8F8-6F281DAB0C7A}"/>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19" creationId="{CB20F198-3776-433D-85A8-C2B6AC6235FF}"/>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20" creationId="{97BC59AA-6CF8-4091-8008-21AA9AD8E8B5}"/>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21" creationId="{BECED387-BA3E-49B2-8F1E-0E371E09E0A4}"/>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22" creationId="{6B26A1CD-81F9-4C2F-896F-E69757C6658C}"/>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23" creationId="{79263A4B-A9A8-4CE5-96A8-6F6EC365E512}"/>
            </ac:spMkLst>
          </pc:spChg>
          <pc:spChg chg="mod">
            <ac:chgData name="Luke" userId="f605f45a-95bc-4d4e-84b7-47abd69f91a2" providerId="ADAL" clId="{2FBEC1FD-4654-4708-9618-9DF196BC2280}" dt="2024-05-29T19:37:13.463" v="194"/>
            <ac:spMkLst>
              <pc:docMk/>
              <pc:sldMasterMk cId="2348071964" sldId="2147485704"/>
              <pc:sldLayoutMk cId="3384539232" sldId="2147485967"/>
              <ac:spMk id="24" creationId="{2205743D-F71A-4647-9BE4-2900BDA2582B}"/>
            </ac:spMkLst>
          </pc:spChg>
        </pc:sldLayoutChg>
        <pc:sldLayoutChg chg="modSp del mod ord">
          <pc:chgData name="Luke" userId="f605f45a-95bc-4d4e-84b7-47abd69f91a2" providerId="ADAL" clId="{2FBEC1FD-4654-4708-9618-9DF196BC2280}" dt="2024-05-29T19:37:13.998" v="356"/>
          <pc:sldLayoutMkLst>
            <pc:docMk/>
            <pc:sldMasterMk cId="2348071964" sldId="2147485704"/>
            <pc:sldLayoutMk cId="1110319739" sldId="2147485968"/>
          </pc:sldLayoutMkLst>
          <pc:spChg chg="mod">
            <ac:chgData name="Luke" userId="f605f45a-95bc-4d4e-84b7-47abd69f91a2" providerId="ADAL" clId="{2FBEC1FD-4654-4708-9618-9DF196BC2280}" dt="2024-05-29T19:37:13.463" v="194"/>
            <ac:spMkLst>
              <pc:docMk/>
              <pc:sldMasterMk cId="2348071964" sldId="2147485704"/>
              <pc:sldLayoutMk cId="1110319739" sldId="2147485968"/>
              <ac:spMk id="3" creationId="{87A434B7-D4B9-4D45-A31C-F0CC4D227945}"/>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2" creationId="{92783506-927E-48F7-8EFC-36257F3E2812}"/>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3" creationId="{FB6093D3-3EDF-4A80-8450-C5EBB1990775}"/>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4" creationId="{438D2C80-6884-451D-8D7D-B69022CCC5C4}"/>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5" creationId="{7614A884-0AD6-4A85-A432-2B13E7464DA9}"/>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6" creationId="{7D8FFDED-9FE5-4D94-8EB0-7D645C10FBFF}"/>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7" creationId="{D429D954-9297-44FA-B7BD-56586012419C}"/>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8" creationId="{04D43B0D-50F8-4F63-AFA3-34A46F42E816}"/>
            </ac:spMkLst>
          </pc:spChg>
          <pc:spChg chg="mod">
            <ac:chgData name="Luke" userId="f605f45a-95bc-4d4e-84b7-47abd69f91a2" providerId="ADAL" clId="{2FBEC1FD-4654-4708-9618-9DF196BC2280}" dt="2024-05-29T19:37:13.463" v="194"/>
            <ac:spMkLst>
              <pc:docMk/>
              <pc:sldMasterMk cId="2348071964" sldId="2147485704"/>
              <pc:sldLayoutMk cId="1110319739" sldId="2147485968"/>
              <ac:spMk id="29" creationId="{804CEFDA-6A6F-42D3-B65C-4BE1054C905E}"/>
            </ac:spMkLst>
          </pc:spChg>
        </pc:sldLayoutChg>
        <pc:sldLayoutChg chg="modSp del mod ord">
          <pc:chgData name="Luke" userId="f605f45a-95bc-4d4e-84b7-47abd69f91a2" providerId="ADAL" clId="{2FBEC1FD-4654-4708-9618-9DF196BC2280}" dt="2024-05-29T19:37:14" v="357"/>
          <pc:sldLayoutMkLst>
            <pc:docMk/>
            <pc:sldMasterMk cId="2348071964" sldId="2147485704"/>
            <pc:sldLayoutMk cId="2773329448" sldId="2147485969"/>
          </pc:sldLayoutMkLst>
          <pc:spChg chg="mod">
            <ac:chgData name="Luke" userId="f605f45a-95bc-4d4e-84b7-47abd69f91a2" providerId="ADAL" clId="{2FBEC1FD-4654-4708-9618-9DF196BC2280}" dt="2024-05-29T19:37:13.463" v="194"/>
            <ac:spMkLst>
              <pc:docMk/>
              <pc:sldMasterMk cId="2348071964" sldId="2147485704"/>
              <pc:sldLayoutMk cId="2773329448" sldId="2147485969"/>
              <ac:spMk id="3" creationId="{87A434B7-D4B9-4D45-A31C-F0CC4D227945}"/>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11" creationId="{540485AC-5036-400C-92C3-D3E9EC0252BC}"/>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12" creationId="{F90290A2-7689-4DF5-971A-36C2D9173411}"/>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2" creationId="{92783506-927E-48F7-8EFC-36257F3E2812}"/>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3" creationId="{FB6093D3-3EDF-4A80-8450-C5EBB1990775}"/>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4" creationId="{438D2C80-6884-451D-8D7D-B69022CCC5C4}"/>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5" creationId="{7614A884-0AD6-4A85-A432-2B13E7464DA9}"/>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6" creationId="{7D8FFDED-9FE5-4D94-8EB0-7D645C10FBFF}"/>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7" creationId="{D429D954-9297-44FA-B7BD-56586012419C}"/>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8" creationId="{04D43B0D-50F8-4F63-AFA3-34A46F42E816}"/>
            </ac:spMkLst>
          </pc:spChg>
          <pc:spChg chg="mod">
            <ac:chgData name="Luke" userId="f605f45a-95bc-4d4e-84b7-47abd69f91a2" providerId="ADAL" clId="{2FBEC1FD-4654-4708-9618-9DF196BC2280}" dt="2024-05-29T19:37:13.463" v="194"/>
            <ac:spMkLst>
              <pc:docMk/>
              <pc:sldMasterMk cId="2348071964" sldId="2147485704"/>
              <pc:sldLayoutMk cId="2773329448" sldId="2147485969"/>
              <ac:spMk id="29" creationId="{804CEFDA-6A6F-42D3-B65C-4BE1054C905E}"/>
            </ac:spMkLst>
          </pc:spChg>
        </pc:sldLayoutChg>
        <pc:sldLayoutChg chg="modSp del mod ord">
          <pc:chgData name="Luke" userId="f605f45a-95bc-4d4e-84b7-47abd69f91a2" providerId="ADAL" clId="{2FBEC1FD-4654-4708-9618-9DF196BC2280}" dt="2024-05-29T19:37:14.002" v="358"/>
          <pc:sldLayoutMkLst>
            <pc:docMk/>
            <pc:sldMasterMk cId="2348071964" sldId="2147485704"/>
            <pc:sldLayoutMk cId="969329147" sldId="2147485970"/>
          </pc:sldLayoutMkLst>
          <pc:spChg chg="mod">
            <ac:chgData name="Luke" userId="f605f45a-95bc-4d4e-84b7-47abd69f91a2" providerId="ADAL" clId="{2FBEC1FD-4654-4708-9618-9DF196BC2280}" dt="2024-05-29T19:37:13.463" v="194"/>
            <ac:spMkLst>
              <pc:docMk/>
              <pc:sldMasterMk cId="2348071964" sldId="2147485704"/>
              <pc:sldLayoutMk cId="969329147" sldId="2147485970"/>
              <ac:spMk id="2" creationId="{D0AAD849-7CFE-4AF7-A7C5-6BBD50C88C1A}"/>
            </ac:spMkLst>
          </pc:spChg>
        </pc:sldLayoutChg>
        <pc:sldLayoutChg chg="modSp del mod ord">
          <pc:chgData name="Luke" userId="f605f45a-95bc-4d4e-84b7-47abd69f91a2" providerId="ADAL" clId="{2FBEC1FD-4654-4708-9618-9DF196BC2280}" dt="2024-05-29T19:37:14.003" v="359"/>
          <pc:sldLayoutMkLst>
            <pc:docMk/>
            <pc:sldMasterMk cId="2348071964" sldId="2147485704"/>
            <pc:sldLayoutMk cId="3979658214" sldId="2147485971"/>
          </pc:sldLayoutMkLst>
          <pc:spChg chg="mod">
            <ac:chgData name="Luke" userId="f605f45a-95bc-4d4e-84b7-47abd69f91a2" providerId="ADAL" clId="{2FBEC1FD-4654-4708-9618-9DF196BC2280}" dt="2024-05-29T19:37:13.463" v="194"/>
            <ac:spMkLst>
              <pc:docMk/>
              <pc:sldMasterMk cId="2348071964" sldId="2147485704"/>
              <pc:sldLayoutMk cId="3979658214" sldId="2147485971"/>
              <ac:spMk id="2" creationId="{D0AAD849-7CFE-4AF7-A7C5-6BBD50C88C1A}"/>
            </ac:spMkLst>
          </pc:spChg>
        </pc:sldLayoutChg>
        <pc:sldLayoutChg chg="modSp del mod ord">
          <pc:chgData name="Luke" userId="f605f45a-95bc-4d4e-84b7-47abd69f91a2" providerId="ADAL" clId="{2FBEC1FD-4654-4708-9618-9DF196BC2280}" dt="2024-05-29T19:37:14.005" v="360"/>
          <pc:sldLayoutMkLst>
            <pc:docMk/>
            <pc:sldMasterMk cId="2348071964" sldId="2147485704"/>
            <pc:sldLayoutMk cId="1233307150" sldId="2147485972"/>
          </pc:sldLayoutMkLst>
          <pc:spChg chg="mod">
            <ac:chgData name="Luke" userId="f605f45a-95bc-4d4e-84b7-47abd69f91a2" providerId="ADAL" clId="{2FBEC1FD-4654-4708-9618-9DF196BC2280}" dt="2024-05-29T19:37:13.463" v="194"/>
            <ac:spMkLst>
              <pc:docMk/>
              <pc:sldMasterMk cId="2348071964" sldId="2147485704"/>
              <pc:sldLayoutMk cId="1233307150" sldId="2147485972"/>
              <ac:spMk id="2" creationId="{4B2500C4-B436-4E3A-8A91-A02448A774DB}"/>
            </ac:spMkLst>
          </pc:spChg>
        </pc:sldLayoutChg>
        <pc:sldLayoutChg chg="modSp del mod ord">
          <pc:chgData name="Luke" userId="f605f45a-95bc-4d4e-84b7-47abd69f91a2" providerId="ADAL" clId="{2FBEC1FD-4654-4708-9618-9DF196BC2280}" dt="2024-05-29T19:37:14.007" v="361"/>
          <pc:sldLayoutMkLst>
            <pc:docMk/>
            <pc:sldMasterMk cId="2348071964" sldId="2147485704"/>
            <pc:sldLayoutMk cId="765042425" sldId="2147485973"/>
          </pc:sldLayoutMkLst>
          <pc:spChg chg="mod">
            <ac:chgData name="Luke" userId="f605f45a-95bc-4d4e-84b7-47abd69f91a2" providerId="ADAL" clId="{2FBEC1FD-4654-4708-9618-9DF196BC2280}" dt="2024-05-29T19:37:13.463" v="194"/>
            <ac:spMkLst>
              <pc:docMk/>
              <pc:sldMasterMk cId="2348071964" sldId="2147485704"/>
              <pc:sldLayoutMk cId="765042425" sldId="2147485973"/>
              <ac:spMk id="3" creationId="{935C9167-B5C7-4834-AC78-240C8C3EF11E}"/>
            </ac:spMkLst>
          </pc:spChg>
          <pc:spChg chg="mod">
            <ac:chgData name="Luke" userId="f605f45a-95bc-4d4e-84b7-47abd69f91a2" providerId="ADAL" clId="{2FBEC1FD-4654-4708-9618-9DF196BC2280}" dt="2024-05-29T19:37:13.463" v="194"/>
            <ac:spMkLst>
              <pc:docMk/>
              <pc:sldMasterMk cId="2348071964" sldId="2147485704"/>
              <pc:sldLayoutMk cId="765042425" sldId="2147485973"/>
              <ac:spMk id="4" creationId="{0E780C89-4FC1-4FE7-AFCA-1C41A1B0944C}"/>
            </ac:spMkLst>
          </pc:spChg>
          <pc:spChg chg="mod">
            <ac:chgData name="Luke" userId="f605f45a-95bc-4d4e-84b7-47abd69f91a2" providerId="ADAL" clId="{2FBEC1FD-4654-4708-9618-9DF196BC2280}" dt="2024-05-29T19:37:13.463" v="194"/>
            <ac:spMkLst>
              <pc:docMk/>
              <pc:sldMasterMk cId="2348071964" sldId="2147485704"/>
              <pc:sldLayoutMk cId="765042425" sldId="2147485973"/>
              <ac:spMk id="5" creationId="{2E18FD0C-FA99-4937-92CD-5CF7F279CD8E}"/>
            </ac:spMkLst>
          </pc:spChg>
        </pc:sldLayoutChg>
        <pc:sldLayoutChg chg="modSp del mod ord">
          <pc:chgData name="Luke" userId="f605f45a-95bc-4d4e-84b7-47abd69f91a2" providerId="ADAL" clId="{2FBEC1FD-4654-4708-9618-9DF196BC2280}" dt="2024-05-29T19:37:14.008" v="362"/>
          <pc:sldLayoutMkLst>
            <pc:docMk/>
            <pc:sldMasterMk cId="2348071964" sldId="2147485704"/>
            <pc:sldLayoutMk cId="334328490" sldId="2147485974"/>
          </pc:sldLayoutMkLst>
          <pc:spChg chg="mod">
            <ac:chgData name="Luke" userId="f605f45a-95bc-4d4e-84b7-47abd69f91a2" providerId="ADAL" clId="{2FBEC1FD-4654-4708-9618-9DF196BC2280}" dt="2024-05-29T19:37:13.463" v="194"/>
            <ac:spMkLst>
              <pc:docMk/>
              <pc:sldMasterMk cId="2348071964" sldId="2147485704"/>
              <pc:sldLayoutMk cId="334328490" sldId="2147485974"/>
              <ac:spMk id="3" creationId="{9B92DE97-5F35-4963-AC7A-96FEB98062FF}"/>
            </ac:spMkLst>
          </pc:spChg>
          <pc:spChg chg="mod">
            <ac:chgData name="Luke" userId="f605f45a-95bc-4d4e-84b7-47abd69f91a2" providerId="ADAL" clId="{2FBEC1FD-4654-4708-9618-9DF196BC2280}" dt="2024-05-29T19:37:13.463" v="194"/>
            <ac:spMkLst>
              <pc:docMk/>
              <pc:sldMasterMk cId="2348071964" sldId="2147485704"/>
              <pc:sldLayoutMk cId="334328490" sldId="2147485974"/>
              <ac:spMk id="4" creationId="{FEB5B31F-7AD9-4BC6-8D61-62AD8011666E}"/>
            </ac:spMkLst>
          </pc:spChg>
        </pc:sldLayoutChg>
        <pc:sldLayoutChg chg="modSp del mod ord">
          <pc:chgData name="Luke" userId="f605f45a-95bc-4d4e-84b7-47abd69f91a2" providerId="ADAL" clId="{2FBEC1FD-4654-4708-9618-9DF196BC2280}" dt="2024-05-29T19:37:14.010" v="363"/>
          <pc:sldLayoutMkLst>
            <pc:docMk/>
            <pc:sldMasterMk cId="2348071964" sldId="2147485704"/>
            <pc:sldLayoutMk cId="4186555525" sldId="2147485975"/>
          </pc:sldLayoutMkLst>
          <pc:spChg chg="mod">
            <ac:chgData name="Luke" userId="f605f45a-95bc-4d4e-84b7-47abd69f91a2" providerId="ADAL" clId="{2FBEC1FD-4654-4708-9618-9DF196BC2280}" dt="2024-05-29T19:37:13.463" v="194"/>
            <ac:spMkLst>
              <pc:docMk/>
              <pc:sldMasterMk cId="2348071964" sldId="2147485704"/>
              <pc:sldLayoutMk cId="4186555525" sldId="2147485975"/>
              <ac:spMk id="3" creationId="{84E2C6C6-B442-4DE7-9C6C-405B9005314D}"/>
            </ac:spMkLst>
          </pc:spChg>
          <pc:spChg chg="mod">
            <ac:chgData name="Luke" userId="f605f45a-95bc-4d4e-84b7-47abd69f91a2" providerId="ADAL" clId="{2FBEC1FD-4654-4708-9618-9DF196BC2280}" dt="2024-05-29T19:37:13.463" v="194"/>
            <ac:spMkLst>
              <pc:docMk/>
              <pc:sldMasterMk cId="2348071964" sldId="2147485704"/>
              <pc:sldLayoutMk cId="4186555525" sldId="2147485975"/>
              <ac:spMk id="4" creationId="{3EBEAA94-C151-43DE-8A5A-09E8A930427E}"/>
            </ac:spMkLst>
          </pc:spChg>
        </pc:sldLayoutChg>
        <pc:sldLayoutChg chg="modSp del mod ord">
          <pc:chgData name="Luke" userId="f605f45a-95bc-4d4e-84b7-47abd69f91a2" providerId="ADAL" clId="{2FBEC1FD-4654-4708-9618-9DF196BC2280}" dt="2024-05-29T19:37:14.012" v="364"/>
          <pc:sldLayoutMkLst>
            <pc:docMk/>
            <pc:sldMasterMk cId="2348071964" sldId="2147485704"/>
            <pc:sldLayoutMk cId="4288760314" sldId="2147485976"/>
          </pc:sldLayoutMkLst>
          <pc:spChg chg="mod">
            <ac:chgData name="Luke" userId="f605f45a-95bc-4d4e-84b7-47abd69f91a2" providerId="ADAL" clId="{2FBEC1FD-4654-4708-9618-9DF196BC2280}" dt="2024-05-29T19:37:13.463" v="194"/>
            <ac:spMkLst>
              <pc:docMk/>
              <pc:sldMasterMk cId="2348071964" sldId="2147485704"/>
              <pc:sldLayoutMk cId="4288760314" sldId="2147485976"/>
              <ac:spMk id="3" creationId="{E033AC47-6988-4AF2-AB7A-F400B9B8392F}"/>
            </ac:spMkLst>
          </pc:spChg>
          <pc:spChg chg="mod">
            <ac:chgData name="Luke" userId="f605f45a-95bc-4d4e-84b7-47abd69f91a2" providerId="ADAL" clId="{2FBEC1FD-4654-4708-9618-9DF196BC2280}" dt="2024-05-29T19:37:13.463" v="194"/>
            <ac:spMkLst>
              <pc:docMk/>
              <pc:sldMasterMk cId="2348071964" sldId="2147485704"/>
              <pc:sldLayoutMk cId="4288760314" sldId="2147485976"/>
              <ac:spMk id="8" creationId="{FA608AEF-BE66-4029-BA63-DA15E89C3291}"/>
            </ac:spMkLst>
          </pc:spChg>
        </pc:sldLayoutChg>
        <pc:sldLayoutChg chg="modSp del mod ord">
          <pc:chgData name="Luke" userId="f605f45a-95bc-4d4e-84b7-47abd69f91a2" providerId="ADAL" clId="{2FBEC1FD-4654-4708-9618-9DF196BC2280}" dt="2024-05-29T19:37:14.013" v="365"/>
          <pc:sldLayoutMkLst>
            <pc:docMk/>
            <pc:sldMasterMk cId="2348071964" sldId="2147485704"/>
            <pc:sldLayoutMk cId="1601467484" sldId="2147485977"/>
          </pc:sldLayoutMkLst>
          <pc:spChg chg="mod">
            <ac:chgData name="Luke" userId="f605f45a-95bc-4d4e-84b7-47abd69f91a2" providerId="ADAL" clId="{2FBEC1FD-4654-4708-9618-9DF196BC2280}" dt="2024-05-29T19:37:13.463" v="194"/>
            <ac:spMkLst>
              <pc:docMk/>
              <pc:sldMasterMk cId="2348071964" sldId="2147485704"/>
              <pc:sldLayoutMk cId="1601467484" sldId="2147485977"/>
              <ac:spMk id="3" creationId="{E033AC47-6988-4AF2-AB7A-F400B9B8392F}"/>
            </ac:spMkLst>
          </pc:spChg>
          <pc:spChg chg="mod">
            <ac:chgData name="Luke" userId="f605f45a-95bc-4d4e-84b7-47abd69f91a2" providerId="ADAL" clId="{2FBEC1FD-4654-4708-9618-9DF196BC2280}" dt="2024-05-29T19:37:13.463" v="194"/>
            <ac:spMkLst>
              <pc:docMk/>
              <pc:sldMasterMk cId="2348071964" sldId="2147485704"/>
              <pc:sldLayoutMk cId="1601467484" sldId="2147485977"/>
              <ac:spMk id="8" creationId="{FA608AEF-BE66-4029-BA63-DA15E89C3291}"/>
            </ac:spMkLst>
          </pc:spChg>
        </pc:sldLayoutChg>
        <pc:sldLayoutChg chg="modSp del mod ord">
          <pc:chgData name="Luke" userId="f605f45a-95bc-4d4e-84b7-47abd69f91a2" providerId="ADAL" clId="{2FBEC1FD-4654-4708-9618-9DF196BC2280}" dt="2024-05-29T19:37:14.015" v="366"/>
          <pc:sldLayoutMkLst>
            <pc:docMk/>
            <pc:sldMasterMk cId="2348071964" sldId="2147485704"/>
            <pc:sldLayoutMk cId="3700241979" sldId="2147485978"/>
          </pc:sldLayoutMkLst>
          <pc:spChg chg="mod">
            <ac:chgData name="Luke" userId="f605f45a-95bc-4d4e-84b7-47abd69f91a2" providerId="ADAL" clId="{2FBEC1FD-4654-4708-9618-9DF196BC2280}" dt="2024-05-29T19:37:13.463" v="194"/>
            <ac:spMkLst>
              <pc:docMk/>
              <pc:sldMasterMk cId="2348071964" sldId="2147485704"/>
              <pc:sldLayoutMk cId="3700241979" sldId="2147485978"/>
              <ac:spMk id="3" creationId="{E033AC47-6988-4AF2-AB7A-F400B9B8392F}"/>
            </ac:spMkLst>
          </pc:spChg>
          <pc:spChg chg="mod">
            <ac:chgData name="Luke" userId="f605f45a-95bc-4d4e-84b7-47abd69f91a2" providerId="ADAL" clId="{2FBEC1FD-4654-4708-9618-9DF196BC2280}" dt="2024-05-29T19:37:13.463" v="194"/>
            <ac:spMkLst>
              <pc:docMk/>
              <pc:sldMasterMk cId="2348071964" sldId="2147485704"/>
              <pc:sldLayoutMk cId="3700241979" sldId="2147485978"/>
              <ac:spMk id="8" creationId="{FA608AEF-BE66-4029-BA63-DA15E89C3291}"/>
            </ac:spMkLst>
          </pc:spChg>
        </pc:sldLayoutChg>
        <pc:sldLayoutChg chg="modSp del mod ord">
          <pc:chgData name="Luke" userId="f605f45a-95bc-4d4e-84b7-47abd69f91a2" providerId="ADAL" clId="{2FBEC1FD-4654-4708-9618-9DF196BC2280}" dt="2024-05-29T19:37:14.017" v="367"/>
          <pc:sldLayoutMkLst>
            <pc:docMk/>
            <pc:sldMasterMk cId="2348071964" sldId="2147485704"/>
            <pc:sldLayoutMk cId="3868617698" sldId="2147485979"/>
          </pc:sldLayoutMkLst>
          <pc:spChg chg="mod">
            <ac:chgData name="Luke" userId="f605f45a-95bc-4d4e-84b7-47abd69f91a2" providerId="ADAL" clId="{2FBEC1FD-4654-4708-9618-9DF196BC2280}" dt="2024-05-29T19:37:13.463" v="194"/>
            <ac:spMkLst>
              <pc:docMk/>
              <pc:sldMasterMk cId="2348071964" sldId="2147485704"/>
              <pc:sldLayoutMk cId="3868617698" sldId="2147485979"/>
              <ac:spMk id="2" creationId="{38E01E45-D858-46CB-8C37-2ADA7A8B4F38}"/>
            </ac:spMkLst>
          </pc:spChg>
          <pc:spChg chg="mod">
            <ac:chgData name="Luke" userId="f605f45a-95bc-4d4e-84b7-47abd69f91a2" providerId="ADAL" clId="{2FBEC1FD-4654-4708-9618-9DF196BC2280}" dt="2024-05-29T19:37:13.463" v="194"/>
            <ac:spMkLst>
              <pc:docMk/>
              <pc:sldMasterMk cId="2348071964" sldId="2147485704"/>
              <pc:sldLayoutMk cId="3868617698" sldId="2147485979"/>
              <ac:spMk id="4" creationId="{FEB5B31F-7AD9-4BC6-8D61-62AD8011666E}"/>
            </ac:spMkLst>
          </pc:spChg>
        </pc:sldLayoutChg>
        <pc:sldLayoutChg chg="modSp del mod ord">
          <pc:chgData name="Luke" userId="f605f45a-95bc-4d4e-84b7-47abd69f91a2" providerId="ADAL" clId="{2FBEC1FD-4654-4708-9618-9DF196BC2280}" dt="2024-05-29T19:37:14.019" v="368"/>
          <pc:sldLayoutMkLst>
            <pc:docMk/>
            <pc:sldMasterMk cId="2348071964" sldId="2147485704"/>
            <pc:sldLayoutMk cId="728611050" sldId="2147485980"/>
          </pc:sldLayoutMkLst>
          <pc:spChg chg="mod">
            <ac:chgData name="Luke" userId="f605f45a-95bc-4d4e-84b7-47abd69f91a2" providerId="ADAL" clId="{2FBEC1FD-4654-4708-9618-9DF196BC2280}" dt="2024-05-29T19:37:13.463" v="194"/>
            <ac:spMkLst>
              <pc:docMk/>
              <pc:sldMasterMk cId="2348071964" sldId="2147485704"/>
              <pc:sldLayoutMk cId="728611050" sldId="2147485980"/>
              <ac:spMk id="2" creationId="{045563AC-3A0B-4839-A9DC-F00E8E5411A6}"/>
            </ac:spMkLst>
          </pc:spChg>
          <pc:spChg chg="mod">
            <ac:chgData name="Luke" userId="f605f45a-95bc-4d4e-84b7-47abd69f91a2" providerId="ADAL" clId="{2FBEC1FD-4654-4708-9618-9DF196BC2280}" dt="2024-05-29T19:37:13.463" v="194"/>
            <ac:spMkLst>
              <pc:docMk/>
              <pc:sldMasterMk cId="2348071964" sldId="2147485704"/>
              <pc:sldLayoutMk cId="728611050" sldId="2147485980"/>
              <ac:spMk id="4" creationId="{FEB5B31F-7AD9-4BC6-8D61-62AD8011666E}"/>
            </ac:spMkLst>
          </pc:spChg>
        </pc:sldLayoutChg>
        <pc:sldLayoutChg chg="modSp del mod ord">
          <pc:chgData name="Luke" userId="f605f45a-95bc-4d4e-84b7-47abd69f91a2" providerId="ADAL" clId="{2FBEC1FD-4654-4708-9618-9DF196BC2280}" dt="2024-05-29T19:37:14.021" v="369"/>
          <pc:sldLayoutMkLst>
            <pc:docMk/>
            <pc:sldMasterMk cId="2348071964" sldId="2147485704"/>
            <pc:sldLayoutMk cId="3974475469" sldId="2147485981"/>
          </pc:sldLayoutMkLst>
          <pc:spChg chg="mod">
            <ac:chgData name="Luke" userId="f605f45a-95bc-4d4e-84b7-47abd69f91a2" providerId="ADAL" clId="{2FBEC1FD-4654-4708-9618-9DF196BC2280}" dt="2024-05-29T19:37:13.463" v="194"/>
            <ac:spMkLst>
              <pc:docMk/>
              <pc:sldMasterMk cId="2348071964" sldId="2147485704"/>
              <pc:sldLayoutMk cId="3974475469" sldId="2147485981"/>
              <ac:spMk id="3" creationId="{027DCA08-1117-4B11-AEFD-AAB2B33543F9}"/>
            </ac:spMkLst>
          </pc:spChg>
          <pc:spChg chg="mod">
            <ac:chgData name="Luke" userId="f605f45a-95bc-4d4e-84b7-47abd69f91a2" providerId="ADAL" clId="{2FBEC1FD-4654-4708-9618-9DF196BC2280}" dt="2024-05-29T19:37:13.463" v="194"/>
            <ac:spMkLst>
              <pc:docMk/>
              <pc:sldMasterMk cId="2348071964" sldId="2147485704"/>
              <pc:sldLayoutMk cId="3974475469" sldId="2147485981"/>
              <ac:spMk id="4" creationId="{AE833B58-0629-4A46-8711-902C16A99314}"/>
            </ac:spMkLst>
          </pc:spChg>
          <pc:spChg chg="mod">
            <ac:chgData name="Luke" userId="f605f45a-95bc-4d4e-84b7-47abd69f91a2" providerId="ADAL" clId="{2FBEC1FD-4654-4708-9618-9DF196BC2280}" dt="2024-05-29T19:37:13.463" v="194"/>
            <ac:spMkLst>
              <pc:docMk/>
              <pc:sldMasterMk cId="2348071964" sldId="2147485704"/>
              <pc:sldLayoutMk cId="3974475469" sldId="2147485981"/>
              <ac:spMk id="9" creationId="{1231301F-62BD-4CF6-8990-CDF00AFC8CCF}"/>
            </ac:spMkLst>
          </pc:spChg>
          <pc:spChg chg="mod">
            <ac:chgData name="Luke" userId="f605f45a-95bc-4d4e-84b7-47abd69f91a2" providerId="ADAL" clId="{2FBEC1FD-4654-4708-9618-9DF196BC2280}" dt="2024-05-29T19:37:13.463" v="194"/>
            <ac:spMkLst>
              <pc:docMk/>
              <pc:sldMasterMk cId="2348071964" sldId="2147485704"/>
              <pc:sldLayoutMk cId="3974475469" sldId="2147485981"/>
              <ac:spMk id="11" creationId="{7223C820-5673-4288-A9D6-185A95066B1E}"/>
            </ac:spMkLst>
          </pc:spChg>
          <pc:spChg chg="mod">
            <ac:chgData name="Luke" userId="f605f45a-95bc-4d4e-84b7-47abd69f91a2" providerId="ADAL" clId="{2FBEC1FD-4654-4708-9618-9DF196BC2280}" dt="2024-05-29T19:37:13.463" v="194"/>
            <ac:spMkLst>
              <pc:docMk/>
              <pc:sldMasterMk cId="2348071964" sldId="2147485704"/>
              <pc:sldLayoutMk cId="3974475469" sldId="2147485981"/>
              <ac:spMk id="13" creationId="{05B401B2-8D93-427E-90A4-52337B3965E8}"/>
            </ac:spMkLst>
          </pc:spChg>
        </pc:sldLayoutChg>
        <pc:sldLayoutChg chg="modSp del mod ord">
          <pc:chgData name="Luke" userId="f605f45a-95bc-4d4e-84b7-47abd69f91a2" providerId="ADAL" clId="{2FBEC1FD-4654-4708-9618-9DF196BC2280}" dt="2024-05-29T19:37:14.023" v="370"/>
          <pc:sldLayoutMkLst>
            <pc:docMk/>
            <pc:sldMasterMk cId="2348071964" sldId="2147485704"/>
            <pc:sldLayoutMk cId="3445604132" sldId="2147485982"/>
          </pc:sldLayoutMkLst>
          <pc:spChg chg="mod">
            <ac:chgData name="Luke" userId="f605f45a-95bc-4d4e-84b7-47abd69f91a2" providerId="ADAL" clId="{2FBEC1FD-4654-4708-9618-9DF196BC2280}" dt="2024-05-29T19:37:13.463" v="194"/>
            <ac:spMkLst>
              <pc:docMk/>
              <pc:sldMasterMk cId="2348071964" sldId="2147485704"/>
              <pc:sldLayoutMk cId="3445604132" sldId="2147485982"/>
              <ac:spMk id="3" creationId="{F260F77E-464D-46F7-A8F8-6F281DAB0C7A}"/>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4" creationId="{AE833B58-0629-4A46-8711-902C16A99314}"/>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9" creationId="{1231301F-62BD-4CF6-8990-CDF00AFC8CCF}"/>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10" creationId="{7E401A97-B3D4-43E4-9B09-8AD4B6B26068}"/>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11" creationId="{7223C820-5673-4288-A9D6-185A95066B1E}"/>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12" creationId="{7E8A9C08-F392-459F-B90B-EDBF4A830C55}"/>
            </ac:spMkLst>
          </pc:spChg>
          <pc:spChg chg="mod">
            <ac:chgData name="Luke" userId="f605f45a-95bc-4d4e-84b7-47abd69f91a2" providerId="ADAL" clId="{2FBEC1FD-4654-4708-9618-9DF196BC2280}" dt="2024-05-29T19:37:13.463" v="194"/>
            <ac:spMkLst>
              <pc:docMk/>
              <pc:sldMasterMk cId="2348071964" sldId="2147485704"/>
              <pc:sldLayoutMk cId="3445604132" sldId="2147485982"/>
              <ac:spMk id="13" creationId="{05B401B2-8D93-427E-90A4-52337B3965E8}"/>
            </ac:spMkLst>
          </pc:spChg>
        </pc:sldLayoutChg>
        <pc:sldLayoutChg chg="modSp del mod ord">
          <pc:chgData name="Luke" userId="f605f45a-95bc-4d4e-84b7-47abd69f91a2" providerId="ADAL" clId="{2FBEC1FD-4654-4708-9618-9DF196BC2280}" dt="2024-05-29T19:37:14.024" v="371"/>
          <pc:sldLayoutMkLst>
            <pc:docMk/>
            <pc:sldMasterMk cId="2348071964" sldId="2147485704"/>
            <pc:sldLayoutMk cId="619916315" sldId="2147485983"/>
          </pc:sldLayoutMkLst>
          <pc:spChg chg="mod">
            <ac:chgData name="Luke" userId="f605f45a-95bc-4d4e-84b7-47abd69f91a2" providerId="ADAL" clId="{2FBEC1FD-4654-4708-9618-9DF196BC2280}" dt="2024-05-29T19:37:13.463" v="194"/>
            <ac:spMkLst>
              <pc:docMk/>
              <pc:sldMasterMk cId="2348071964" sldId="2147485704"/>
              <pc:sldLayoutMk cId="619916315" sldId="2147485983"/>
              <ac:spMk id="3" creationId="{87A434B7-D4B9-4D45-A31C-F0CC4D227945}"/>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4" creationId="{AE833B58-0629-4A46-8711-902C16A99314}"/>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9" creationId="{1231301F-62BD-4CF6-8990-CDF00AFC8CCF}"/>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0" creationId="{7E401A97-B3D4-43E4-9B09-8AD4B6B26068}"/>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1" creationId="{7223C820-5673-4288-A9D6-185A95066B1E}"/>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2" creationId="{7E8A9C08-F392-459F-B90B-EDBF4A830C55}"/>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3" creationId="{05B401B2-8D93-427E-90A4-52337B3965E8}"/>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4" creationId="{BBD58C33-921C-42F1-9803-1C798DB548C2}"/>
            </ac:spMkLst>
          </pc:spChg>
          <pc:spChg chg="mod">
            <ac:chgData name="Luke" userId="f605f45a-95bc-4d4e-84b7-47abd69f91a2" providerId="ADAL" clId="{2FBEC1FD-4654-4708-9618-9DF196BC2280}" dt="2024-05-29T19:37:13.463" v="194"/>
            <ac:spMkLst>
              <pc:docMk/>
              <pc:sldMasterMk cId="2348071964" sldId="2147485704"/>
              <pc:sldLayoutMk cId="619916315" sldId="2147485983"/>
              <ac:spMk id="15" creationId="{38E883C1-8203-4549-AF30-B96AEC45AC68}"/>
            </ac:spMkLst>
          </pc:spChg>
        </pc:sldLayoutChg>
        <pc:sldLayoutChg chg="modSp del mod ord">
          <pc:chgData name="Luke" userId="f605f45a-95bc-4d4e-84b7-47abd69f91a2" providerId="ADAL" clId="{2FBEC1FD-4654-4708-9618-9DF196BC2280}" dt="2024-05-29T19:37:14.026" v="372"/>
          <pc:sldLayoutMkLst>
            <pc:docMk/>
            <pc:sldMasterMk cId="2348071964" sldId="2147485704"/>
            <pc:sldLayoutMk cId="2930676810" sldId="2147485984"/>
          </pc:sldLayoutMkLst>
          <pc:spChg chg="mod">
            <ac:chgData name="Luke" userId="f605f45a-95bc-4d4e-84b7-47abd69f91a2" providerId="ADAL" clId="{2FBEC1FD-4654-4708-9618-9DF196BC2280}" dt="2024-05-29T19:37:13.463" v="194"/>
            <ac:spMkLst>
              <pc:docMk/>
              <pc:sldMasterMk cId="2348071964" sldId="2147485704"/>
              <pc:sldLayoutMk cId="2930676810" sldId="2147485984"/>
              <ac:spMk id="2" creationId="{D1C46CB2-4FDC-43D5-B122-6F27B3C827ED}"/>
            </ac:spMkLst>
          </pc:spChg>
          <pc:spChg chg="mod">
            <ac:chgData name="Luke" userId="f605f45a-95bc-4d4e-84b7-47abd69f91a2" providerId="ADAL" clId="{2FBEC1FD-4654-4708-9618-9DF196BC2280}" dt="2024-05-29T19:37:13.463" v="194"/>
            <ac:spMkLst>
              <pc:docMk/>
              <pc:sldMasterMk cId="2348071964" sldId="2147485704"/>
              <pc:sldLayoutMk cId="2930676810" sldId="2147485984"/>
              <ac:spMk id="12" creationId="{9244E618-D996-41A6-8C9D-0C3519EA7A6F}"/>
            </ac:spMkLst>
          </pc:spChg>
          <pc:spChg chg="mod">
            <ac:chgData name="Luke" userId="f605f45a-95bc-4d4e-84b7-47abd69f91a2" providerId="ADAL" clId="{2FBEC1FD-4654-4708-9618-9DF196BC2280}" dt="2024-05-29T19:37:13.463" v="194"/>
            <ac:spMkLst>
              <pc:docMk/>
              <pc:sldMasterMk cId="2348071964" sldId="2147485704"/>
              <pc:sldLayoutMk cId="2930676810" sldId="2147485984"/>
              <ac:spMk id="13" creationId="{8B32544F-F93C-4713-86AD-641424F4A7B9}"/>
            </ac:spMkLst>
          </pc:spChg>
          <pc:spChg chg="mod">
            <ac:chgData name="Luke" userId="f605f45a-95bc-4d4e-84b7-47abd69f91a2" providerId="ADAL" clId="{2FBEC1FD-4654-4708-9618-9DF196BC2280}" dt="2024-05-29T19:37:13.463" v="194"/>
            <ac:spMkLst>
              <pc:docMk/>
              <pc:sldMasterMk cId="2348071964" sldId="2147485704"/>
              <pc:sldLayoutMk cId="2930676810" sldId="2147485984"/>
              <ac:spMk id="14" creationId="{9E4C32BD-CEF7-42AC-94D8-052EF30E2361}"/>
            </ac:spMkLst>
          </pc:spChg>
          <pc:spChg chg="mod">
            <ac:chgData name="Luke" userId="f605f45a-95bc-4d4e-84b7-47abd69f91a2" providerId="ADAL" clId="{2FBEC1FD-4654-4708-9618-9DF196BC2280}" dt="2024-05-29T19:37:13.463" v="194"/>
            <ac:spMkLst>
              <pc:docMk/>
              <pc:sldMasterMk cId="2348071964" sldId="2147485704"/>
              <pc:sldLayoutMk cId="2930676810" sldId="2147485984"/>
              <ac:spMk id="15" creationId="{E25EC377-3BC6-40D8-AECB-4FEB302014CD}"/>
            </ac:spMkLst>
          </pc:spChg>
        </pc:sldLayoutChg>
        <pc:sldLayoutChg chg="modSp del mod ord">
          <pc:chgData name="Luke" userId="f605f45a-95bc-4d4e-84b7-47abd69f91a2" providerId="ADAL" clId="{2FBEC1FD-4654-4708-9618-9DF196BC2280}" dt="2024-05-29T19:37:14.028" v="373"/>
          <pc:sldLayoutMkLst>
            <pc:docMk/>
            <pc:sldMasterMk cId="2348071964" sldId="2147485704"/>
            <pc:sldLayoutMk cId="1050740665" sldId="2147485985"/>
          </pc:sldLayoutMkLst>
          <pc:spChg chg="mod">
            <ac:chgData name="Luke" userId="f605f45a-95bc-4d4e-84b7-47abd69f91a2" providerId="ADAL" clId="{2FBEC1FD-4654-4708-9618-9DF196BC2280}" dt="2024-05-29T19:37:13.463" v="194"/>
            <ac:spMkLst>
              <pc:docMk/>
              <pc:sldMasterMk cId="2348071964" sldId="2147485704"/>
              <pc:sldLayoutMk cId="1050740665" sldId="2147485985"/>
              <ac:spMk id="2" creationId="{D1C46CB2-4FDC-43D5-B122-6F27B3C827ED}"/>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2" creationId="{9244E618-D996-41A6-8C9D-0C3519EA7A6F}"/>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3" creationId="{8B32544F-F93C-4713-86AD-641424F4A7B9}"/>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4" creationId="{9E4C32BD-CEF7-42AC-94D8-052EF30E2361}"/>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5" creationId="{E25EC377-3BC6-40D8-AECB-4FEB302014CD}"/>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6" creationId="{D682B8EC-8F33-4730-BBE6-E8B7234C9C62}"/>
            </ac:spMkLst>
          </pc:spChg>
          <pc:spChg chg="mod">
            <ac:chgData name="Luke" userId="f605f45a-95bc-4d4e-84b7-47abd69f91a2" providerId="ADAL" clId="{2FBEC1FD-4654-4708-9618-9DF196BC2280}" dt="2024-05-29T19:37:13.463" v="194"/>
            <ac:spMkLst>
              <pc:docMk/>
              <pc:sldMasterMk cId="2348071964" sldId="2147485704"/>
              <pc:sldLayoutMk cId="1050740665" sldId="2147485985"/>
              <ac:spMk id="17" creationId="{7DB5F15A-5980-40FF-9D54-3FDE41D604AE}"/>
            </ac:spMkLst>
          </pc:spChg>
        </pc:sldLayoutChg>
        <pc:sldLayoutChg chg="modSp del mod ord">
          <pc:chgData name="Luke" userId="f605f45a-95bc-4d4e-84b7-47abd69f91a2" providerId="ADAL" clId="{2FBEC1FD-4654-4708-9618-9DF196BC2280}" dt="2024-05-29T19:37:14.030" v="374"/>
          <pc:sldLayoutMkLst>
            <pc:docMk/>
            <pc:sldMasterMk cId="2348071964" sldId="2147485704"/>
            <pc:sldLayoutMk cId="4215376507" sldId="2147485986"/>
          </pc:sldLayoutMkLst>
          <pc:spChg chg="mod">
            <ac:chgData name="Luke" userId="f605f45a-95bc-4d4e-84b7-47abd69f91a2" providerId="ADAL" clId="{2FBEC1FD-4654-4708-9618-9DF196BC2280}" dt="2024-05-29T19:37:13.463" v="194"/>
            <ac:spMkLst>
              <pc:docMk/>
              <pc:sldMasterMk cId="2348071964" sldId="2147485704"/>
              <pc:sldLayoutMk cId="4215376507" sldId="2147485986"/>
              <ac:spMk id="2" creationId="{D1C46CB2-4FDC-43D5-B122-6F27B3C827ED}"/>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2" creationId="{9244E618-D996-41A6-8C9D-0C3519EA7A6F}"/>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3" creationId="{8B32544F-F93C-4713-86AD-641424F4A7B9}"/>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4" creationId="{9E4C32BD-CEF7-42AC-94D8-052EF30E2361}"/>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5" creationId="{E25EC377-3BC6-40D8-AECB-4FEB302014CD}"/>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6" creationId="{D682B8EC-8F33-4730-BBE6-E8B7234C9C62}"/>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7" creationId="{7DB5F15A-5980-40FF-9D54-3FDE41D604AE}"/>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8" creationId="{83564109-638C-44E2-AE84-46B44C29FD6C}"/>
            </ac:spMkLst>
          </pc:spChg>
          <pc:spChg chg="mod">
            <ac:chgData name="Luke" userId="f605f45a-95bc-4d4e-84b7-47abd69f91a2" providerId="ADAL" clId="{2FBEC1FD-4654-4708-9618-9DF196BC2280}" dt="2024-05-29T19:37:13.463" v="194"/>
            <ac:spMkLst>
              <pc:docMk/>
              <pc:sldMasterMk cId="2348071964" sldId="2147485704"/>
              <pc:sldLayoutMk cId="4215376507" sldId="2147485986"/>
              <ac:spMk id="19" creationId="{713AAE36-2045-4D14-87DC-59D4EFCC1500}"/>
            </ac:spMkLst>
          </pc:spChg>
        </pc:sldLayoutChg>
        <pc:sldLayoutChg chg="modSp del mod ord">
          <pc:chgData name="Luke" userId="f605f45a-95bc-4d4e-84b7-47abd69f91a2" providerId="ADAL" clId="{2FBEC1FD-4654-4708-9618-9DF196BC2280}" dt="2024-05-29T19:37:14.031" v="375"/>
          <pc:sldLayoutMkLst>
            <pc:docMk/>
            <pc:sldMasterMk cId="2348071964" sldId="2147485704"/>
            <pc:sldLayoutMk cId="3479875730" sldId="2147485987"/>
          </pc:sldLayoutMkLst>
          <pc:spChg chg="mod">
            <ac:chgData name="Luke" userId="f605f45a-95bc-4d4e-84b7-47abd69f91a2" providerId="ADAL" clId="{2FBEC1FD-4654-4708-9618-9DF196BC2280}" dt="2024-05-29T19:37:13.463" v="194"/>
            <ac:spMkLst>
              <pc:docMk/>
              <pc:sldMasterMk cId="2348071964" sldId="2147485704"/>
              <pc:sldLayoutMk cId="3479875730" sldId="2147485987"/>
              <ac:spMk id="2" creationId="{D1C46CB2-4FDC-43D5-B122-6F27B3C827ED}"/>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2" creationId="{9244E618-D996-41A6-8C9D-0C3519EA7A6F}"/>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3" creationId="{8B32544F-F93C-4713-86AD-641424F4A7B9}"/>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4" creationId="{9E4C32BD-CEF7-42AC-94D8-052EF30E2361}"/>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5" creationId="{E25EC377-3BC6-40D8-AECB-4FEB302014CD}"/>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6" creationId="{D682B8EC-8F33-4730-BBE6-E8B7234C9C62}"/>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7" creationId="{7DB5F15A-5980-40FF-9D54-3FDE41D604AE}"/>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8" creationId="{83564109-638C-44E2-AE84-46B44C29FD6C}"/>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19" creationId="{713AAE36-2045-4D14-87DC-59D4EFCC1500}"/>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20" creationId="{2AD682C7-20D7-4ED0-99A7-C8530DAC8612}"/>
            </ac:spMkLst>
          </pc:spChg>
          <pc:spChg chg="mod">
            <ac:chgData name="Luke" userId="f605f45a-95bc-4d4e-84b7-47abd69f91a2" providerId="ADAL" clId="{2FBEC1FD-4654-4708-9618-9DF196BC2280}" dt="2024-05-29T19:37:13.463" v="194"/>
            <ac:spMkLst>
              <pc:docMk/>
              <pc:sldMasterMk cId="2348071964" sldId="2147485704"/>
              <pc:sldLayoutMk cId="3479875730" sldId="2147485987"/>
              <ac:spMk id="21" creationId="{5B1B6F72-F14C-40F1-8B29-8620AA34DC63}"/>
            </ac:spMkLst>
          </pc:spChg>
        </pc:sldLayoutChg>
        <pc:sldLayoutChg chg="modSp del mod ord">
          <pc:chgData name="Luke" userId="f605f45a-95bc-4d4e-84b7-47abd69f91a2" providerId="ADAL" clId="{2FBEC1FD-4654-4708-9618-9DF196BC2280}" dt="2024-05-29T19:37:14.033" v="376"/>
          <pc:sldLayoutMkLst>
            <pc:docMk/>
            <pc:sldMasterMk cId="2348071964" sldId="2147485704"/>
            <pc:sldLayoutMk cId="1793878312" sldId="2147485988"/>
          </pc:sldLayoutMkLst>
          <pc:spChg chg="mod">
            <ac:chgData name="Luke" userId="f605f45a-95bc-4d4e-84b7-47abd69f91a2" providerId="ADAL" clId="{2FBEC1FD-4654-4708-9618-9DF196BC2280}" dt="2024-05-29T19:37:13.463" v="194"/>
            <ac:spMkLst>
              <pc:docMk/>
              <pc:sldMasterMk cId="2348071964" sldId="2147485704"/>
              <pc:sldLayoutMk cId="1793878312" sldId="2147485988"/>
              <ac:spMk id="2" creationId="{8B33D211-079C-4884-AB74-BFA812A63FE8}"/>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3" creationId="{5BBECFAF-80A0-4620-8865-87562DFB497B}"/>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4" creationId="{8AD287B4-D736-4707-854D-BEA62EF2BBCF}"/>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5" creationId="{9ED5A27F-D9D2-4DCB-8422-4694477ECA88}"/>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6" creationId="{5757E314-6417-4051-A2CD-D3614CAA6A78}"/>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7" creationId="{E5577FC3-49F5-4B04-AFD3-AA0A57BA8355}"/>
            </ac:spMkLst>
          </pc:spChg>
          <pc:spChg chg="mod">
            <ac:chgData name="Luke" userId="f605f45a-95bc-4d4e-84b7-47abd69f91a2" providerId="ADAL" clId="{2FBEC1FD-4654-4708-9618-9DF196BC2280}" dt="2024-05-29T19:37:13.463" v="194"/>
            <ac:spMkLst>
              <pc:docMk/>
              <pc:sldMasterMk cId="2348071964" sldId="2147485704"/>
              <pc:sldLayoutMk cId="1793878312" sldId="2147485988"/>
              <ac:spMk id="18" creationId="{9B56ECFD-6AA2-4EC5-A445-D1E0952199EC}"/>
            </ac:spMkLst>
          </pc:spChg>
        </pc:sldLayoutChg>
        <pc:sldLayoutChg chg="modSp del mod ord">
          <pc:chgData name="Luke" userId="f605f45a-95bc-4d4e-84b7-47abd69f91a2" providerId="ADAL" clId="{2FBEC1FD-4654-4708-9618-9DF196BC2280}" dt="2024-05-29T19:37:14.035" v="377"/>
          <pc:sldLayoutMkLst>
            <pc:docMk/>
            <pc:sldMasterMk cId="2348071964" sldId="2147485704"/>
            <pc:sldLayoutMk cId="3168392592" sldId="2147485989"/>
          </pc:sldLayoutMkLst>
          <pc:spChg chg="mod">
            <ac:chgData name="Luke" userId="f605f45a-95bc-4d4e-84b7-47abd69f91a2" providerId="ADAL" clId="{2FBEC1FD-4654-4708-9618-9DF196BC2280}" dt="2024-05-29T19:37:13.463" v="194"/>
            <ac:spMkLst>
              <pc:docMk/>
              <pc:sldMasterMk cId="2348071964" sldId="2147485704"/>
              <pc:sldLayoutMk cId="3168392592" sldId="2147485989"/>
              <ac:spMk id="2" creationId="{8B33D211-079C-4884-AB74-BFA812A63FE8}"/>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1" creationId="{F78E1D3B-7D6F-4EFD-9EB2-E1A27309D6AF}"/>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2" creationId="{3BB2FF62-05DC-462E-808C-4DDE1C65392C}"/>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3" creationId="{5BBECFAF-80A0-4620-8865-87562DFB497B}"/>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4" creationId="{8AD287B4-D736-4707-854D-BEA62EF2BBCF}"/>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5" creationId="{9ED5A27F-D9D2-4DCB-8422-4694477ECA88}"/>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6" creationId="{5757E314-6417-4051-A2CD-D3614CAA6A78}"/>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7" creationId="{E5577FC3-49F5-4B04-AFD3-AA0A57BA8355}"/>
            </ac:spMkLst>
          </pc:spChg>
          <pc:spChg chg="mod">
            <ac:chgData name="Luke" userId="f605f45a-95bc-4d4e-84b7-47abd69f91a2" providerId="ADAL" clId="{2FBEC1FD-4654-4708-9618-9DF196BC2280}" dt="2024-05-29T19:37:13.463" v="194"/>
            <ac:spMkLst>
              <pc:docMk/>
              <pc:sldMasterMk cId="2348071964" sldId="2147485704"/>
              <pc:sldLayoutMk cId="3168392592" sldId="2147485989"/>
              <ac:spMk id="18" creationId="{9B56ECFD-6AA2-4EC5-A445-D1E0952199EC}"/>
            </ac:spMkLst>
          </pc:spChg>
        </pc:sldLayoutChg>
        <pc:sldLayoutChg chg="modSp del mod ord">
          <pc:chgData name="Luke" userId="f605f45a-95bc-4d4e-84b7-47abd69f91a2" providerId="ADAL" clId="{2FBEC1FD-4654-4708-9618-9DF196BC2280}" dt="2024-05-29T19:37:14.037" v="378"/>
          <pc:sldLayoutMkLst>
            <pc:docMk/>
            <pc:sldMasterMk cId="2348071964" sldId="2147485704"/>
            <pc:sldLayoutMk cId="2705649484" sldId="2147485990"/>
          </pc:sldLayoutMkLst>
          <pc:spChg chg="mod">
            <ac:chgData name="Luke" userId="f605f45a-95bc-4d4e-84b7-47abd69f91a2" providerId="ADAL" clId="{2FBEC1FD-4654-4708-9618-9DF196BC2280}" dt="2024-05-29T19:37:13.463" v="194"/>
            <ac:spMkLst>
              <pc:docMk/>
              <pc:sldMasterMk cId="2348071964" sldId="2147485704"/>
              <pc:sldLayoutMk cId="2705649484" sldId="2147485990"/>
              <ac:spMk id="2" creationId="{8B33D211-079C-4884-AB74-BFA812A63FE8}"/>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1" creationId="{F78E1D3B-7D6F-4EFD-9EB2-E1A27309D6AF}"/>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2" creationId="{3BB2FF62-05DC-462E-808C-4DDE1C65392C}"/>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3" creationId="{5BBECFAF-80A0-4620-8865-87562DFB497B}"/>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4" creationId="{8AD287B4-D736-4707-854D-BEA62EF2BBCF}"/>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5" creationId="{9ED5A27F-D9D2-4DCB-8422-4694477ECA88}"/>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6" creationId="{5757E314-6417-4051-A2CD-D3614CAA6A78}"/>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7" creationId="{E5577FC3-49F5-4B04-AFD3-AA0A57BA8355}"/>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8" creationId="{9B56ECFD-6AA2-4EC5-A445-D1E0952199EC}"/>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19" creationId="{E4DC3400-0B11-4EA0-9B8D-6FADE6964F37}"/>
            </ac:spMkLst>
          </pc:spChg>
          <pc:spChg chg="mod">
            <ac:chgData name="Luke" userId="f605f45a-95bc-4d4e-84b7-47abd69f91a2" providerId="ADAL" clId="{2FBEC1FD-4654-4708-9618-9DF196BC2280}" dt="2024-05-29T19:37:13.463" v="194"/>
            <ac:spMkLst>
              <pc:docMk/>
              <pc:sldMasterMk cId="2348071964" sldId="2147485704"/>
              <pc:sldLayoutMk cId="2705649484" sldId="2147485990"/>
              <ac:spMk id="20" creationId="{133C357E-ECC0-485F-9033-5D4DEC8774BB}"/>
            </ac:spMkLst>
          </pc:spChg>
        </pc:sldLayoutChg>
        <pc:sldLayoutChg chg="modSp del mod ord">
          <pc:chgData name="Luke" userId="f605f45a-95bc-4d4e-84b7-47abd69f91a2" providerId="ADAL" clId="{2FBEC1FD-4654-4708-9618-9DF196BC2280}" dt="2024-05-29T19:37:14.039" v="379"/>
          <pc:sldLayoutMkLst>
            <pc:docMk/>
            <pc:sldMasterMk cId="2348071964" sldId="2147485704"/>
            <pc:sldLayoutMk cId="3225336648" sldId="2147485991"/>
          </pc:sldLayoutMkLst>
          <pc:spChg chg="mod">
            <ac:chgData name="Luke" userId="f605f45a-95bc-4d4e-84b7-47abd69f91a2" providerId="ADAL" clId="{2FBEC1FD-4654-4708-9618-9DF196BC2280}" dt="2024-05-29T19:37:13.463" v="194"/>
            <ac:spMkLst>
              <pc:docMk/>
              <pc:sldMasterMk cId="2348071964" sldId="2147485704"/>
              <pc:sldLayoutMk cId="3225336648" sldId="2147485991"/>
              <ac:spMk id="2" creationId="{39E5C076-3B78-4451-8068-576892A08E9C}"/>
            </ac:spMkLst>
          </pc:spChg>
          <pc:spChg chg="mod">
            <ac:chgData name="Luke" userId="f605f45a-95bc-4d4e-84b7-47abd69f91a2" providerId="ADAL" clId="{2FBEC1FD-4654-4708-9618-9DF196BC2280}" dt="2024-05-29T19:37:13.463" v="194"/>
            <ac:spMkLst>
              <pc:docMk/>
              <pc:sldMasterMk cId="2348071964" sldId="2147485704"/>
              <pc:sldLayoutMk cId="3225336648" sldId="2147485991"/>
              <ac:spMk id="7" creationId="{7E9DBFD9-3E1E-4F19-AF15-56780F9C7927}"/>
            </ac:spMkLst>
          </pc:spChg>
        </pc:sldLayoutChg>
        <pc:sldLayoutChg chg="modSp del mod ord">
          <pc:chgData name="Luke" userId="f605f45a-95bc-4d4e-84b7-47abd69f91a2" providerId="ADAL" clId="{2FBEC1FD-4654-4708-9618-9DF196BC2280}" dt="2024-05-29T19:37:14.040" v="380"/>
          <pc:sldLayoutMkLst>
            <pc:docMk/>
            <pc:sldMasterMk cId="2348071964" sldId="2147485704"/>
            <pc:sldLayoutMk cId="2928803996" sldId="2147485992"/>
          </pc:sldLayoutMkLst>
          <pc:spChg chg="mod">
            <ac:chgData name="Luke" userId="f605f45a-95bc-4d4e-84b7-47abd69f91a2" providerId="ADAL" clId="{2FBEC1FD-4654-4708-9618-9DF196BC2280}" dt="2024-05-29T19:37:13.463" v="194"/>
            <ac:spMkLst>
              <pc:docMk/>
              <pc:sldMasterMk cId="2348071964" sldId="2147485704"/>
              <pc:sldLayoutMk cId="2928803996" sldId="2147485992"/>
              <ac:spMk id="2" creationId="{39E5C076-3B78-4451-8068-576892A08E9C}"/>
            </ac:spMkLst>
          </pc:spChg>
          <pc:spChg chg="mod">
            <ac:chgData name="Luke" userId="f605f45a-95bc-4d4e-84b7-47abd69f91a2" providerId="ADAL" clId="{2FBEC1FD-4654-4708-9618-9DF196BC2280}" dt="2024-05-29T19:37:13.463" v="194"/>
            <ac:spMkLst>
              <pc:docMk/>
              <pc:sldMasterMk cId="2348071964" sldId="2147485704"/>
              <pc:sldLayoutMk cId="2928803996" sldId="2147485992"/>
              <ac:spMk id="3" creationId="{A4015781-2431-48C9-AEF1-52FBD41AF3FC}"/>
            </ac:spMkLst>
          </pc:spChg>
        </pc:sldLayoutChg>
        <pc:sldLayoutChg chg="modSp del mod ord">
          <pc:chgData name="Luke" userId="f605f45a-95bc-4d4e-84b7-47abd69f91a2" providerId="ADAL" clId="{2FBEC1FD-4654-4708-9618-9DF196BC2280}" dt="2024-05-29T19:37:14.042" v="381"/>
          <pc:sldLayoutMkLst>
            <pc:docMk/>
            <pc:sldMasterMk cId="2348071964" sldId="2147485704"/>
            <pc:sldLayoutMk cId="1364902249" sldId="2147485993"/>
          </pc:sldLayoutMkLst>
          <pc:spChg chg="mod">
            <ac:chgData name="Luke" userId="f605f45a-95bc-4d4e-84b7-47abd69f91a2" providerId="ADAL" clId="{2FBEC1FD-4654-4708-9618-9DF196BC2280}" dt="2024-05-29T19:37:13.463" v="194"/>
            <ac:spMkLst>
              <pc:docMk/>
              <pc:sldMasterMk cId="2348071964" sldId="2147485704"/>
              <pc:sldLayoutMk cId="1364902249" sldId="2147485993"/>
              <ac:spMk id="2" creationId="{090636FE-845C-418D-82A1-1DA6DB73D781}"/>
            </ac:spMkLst>
          </pc:spChg>
          <pc:spChg chg="mod">
            <ac:chgData name="Luke" userId="f605f45a-95bc-4d4e-84b7-47abd69f91a2" providerId="ADAL" clId="{2FBEC1FD-4654-4708-9618-9DF196BC2280}" dt="2024-05-29T19:37:13.463" v="194"/>
            <ac:spMkLst>
              <pc:docMk/>
              <pc:sldMasterMk cId="2348071964" sldId="2147485704"/>
              <pc:sldLayoutMk cId="1364902249" sldId="2147485993"/>
              <ac:spMk id="5" creationId="{BA9F61CF-FF79-485A-A6C8-A1952EFD58AE}"/>
            </ac:spMkLst>
          </pc:spChg>
          <pc:spChg chg="mod">
            <ac:chgData name="Luke" userId="f605f45a-95bc-4d4e-84b7-47abd69f91a2" providerId="ADAL" clId="{2FBEC1FD-4654-4708-9618-9DF196BC2280}" dt="2024-05-29T19:37:13.463" v="194"/>
            <ac:spMkLst>
              <pc:docMk/>
              <pc:sldMasterMk cId="2348071964" sldId="2147485704"/>
              <pc:sldLayoutMk cId="1364902249" sldId="2147485993"/>
              <ac:spMk id="8" creationId="{44977AB6-1D7E-4858-A2EA-BF86577C3990}"/>
            </ac:spMkLst>
          </pc:spChg>
        </pc:sldLayoutChg>
        <pc:sldLayoutChg chg="modSp del mod ord">
          <pc:chgData name="Luke" userId="f605f45a-95bc-4d4e-84b7-47abd69f91a2" providerId="ADAL" clId="{2FBEC1FD-4654-4708-9618-9DF196BC2280}" dt="2024-05-29T19:37:14.044" v="382"/>
          <pc:sldLayoutMkLst>
            <pc:docMk/>
            <pc:sldMasterMk cId="2348071964" sldId="2147485704"/>
            <pc:sldLayoutMk cId="3537309684" sldId="2147485994"/>
          </pc:sldLayoutMkLst>
          <pc:spChg chg="mod">
            <ac:chgData name="Luke" userId="f605f45a-95bc-4d4e-84b7-47abd69f91a2" providerId="ADAL" clId="{2FBEC1FD-4654-4708-9618-9DF196BC2280}" dt="2024-05-29T19:37:13.463" v="194"/>
            <ac:spMkLst>
              <pc:docMk/>
              <pc:sldMasterMk cId="2348071964" sldId="2147485704"/>
              <pc:sldLayoutMk cId="3537309684" sldId="2147485994"/>
              <ac:spMk id="3" creationId="{71845FFD-6B9A-4013-932A-5E4D7E849D10}"/>
            </ac:spMkLst>
          </pc:spChg>
          <pc:spChg chg="mod">
            <ac:chgData name="Luke" userId="f605f45a-95bc-4d4e-84b7-47abd69f91a2" providerId="ADAL" clId="{2FBEC1FD-4654-4708-9618-9DF196BC2280}" dt="2024-05-29T19:37:13.463" v="194"/>
            <ac:spMkLst>
              <pc:docMk/>
              <pc:sldMasterMk cId="2348071964" sldId="2147485704"/>
              <pc:sldLayoutMk cId="3537309684" sldId="2147485994"/>
              <ac:spMk id="13" creationId="{47501FD0-A948-CC48-8B11-3BD4F2AE4E8F}"/>
            </ac:spMkLst>
          </pc:spChg>
          <pc:spChg chg="mod">
            <ac:chgData name="Luke" userId="f605f45a-95bc-4d4e-84b7-47abd69f91a2" providerId="ADAL" clId="{2FBEC1FD-4654-4708-9618-9DF196BC2280}" dt="2024-05-29T19:37:13.463" v="194"/>
            <ac:spMkLst>
              <pc:docMk/>
              <pc:sldMasterMk cId="2348071964" sldId="2147485704"/>
              <pc:sldLayoutMk cId="3537309684" sldId="2147485994"/>
              <ac:spMk id="17" creationId="{0E9A2E28-037B-FA4D-ADDC-1AFA11D65CB2}"/>
            </ac:spMkLst>
          </pc:spChg>
          <pc:spChg chg="mod">
            <ac:chgData name="Luke" userId="f605f45a-95bc-4d4e-84b7-47abd69f91a2" providerId="ADAL" clId="{2FBEC1FD-4654-4708-9618-9DF196BC2280}" dt="2024-05-29T19:37:13.463" v="194"/>
            <ac:spMkLst>
              <pc:docMk/>
              <pc:sldMasterMk cId="2348071964" sldId="2147485704"/>
              <pc:sldLayoutMk cId="3537309684" sldId="2147485994"/>
              <ac:spMk id="19" creationId="{7B17F8BB-3610-1A4F-9E76-B12E706A5517}"/>
            </ac:spMkLst>
          </pc:spChg>
        </pc:sldLayoutChg>
        <pc:sldLayoutChg chg="modSp del mod ord">
          <pc:chgData name="Luke" userId="f605f45a-95bc-4d4e-84b7-47abd69f91a2" providerId="ADAL" clId="{2FBEC1FD-4654-4708-9618-9DF196BC2280}" dt="2024-05-29T19:37:14.045" v="383"/>
          <pc:sldLayoutMkLst>
            <pc:docMk/>
            <pc:sldMasterMk cId="2348071964" sldId="2147485704"/>
            <pc:sldLayoutMk cId="587595780" sldId="2147485995"/>
          </pc:sldLayoutMkLst>
          <pc:spChg chg="mod">
            <ac:chgData name="Luke" userId="f605f45a-95bc-4d4e-84b7-47abd69f91a2" providerId="ADAL" clId="{2FBEC1FD-4654-4708-9618-9DF196BC2280}" dt="2024-05-29T19:37:13.463" v="194"/>
            <ac:spMkLst>
              <pc:docMk/>
              <pc:sldMasterMk cId="2348071964" sldId="2147485704"/>
              <pc:sldLayoutMk cId="587595780" sldId="2147485995"/>
              <ac:spMk id="3" creationId="{71845FFD-6B9A-4013-932A-5E4D7E849D10}"/>
            </ac:spMkLst>
          </pc:spChg>
          <pc:spChg chg="mod">
            <ac:chgData name="Luke" userId="f605f45a-95bc-4d4e-84b7-47abd69f91a2" providerId="ADAL" clId="{2FBEC1FD-4654-4708-9618-9DF196BC2280}" dt="2024-05-29T19:37:13.463" v="194"/>
            <ac:spMkLst>
              <pc:docMk/>
              <pc:sldMasterMk cId="2348071964" sldId="2147485704"/>
              <pc:sldLayoutMk cId="587595780" sldId="2147485995"/>
              <ac:spMk id="13" creationId="{47501FD0-A948-CC48-8B11-3BD4F2AE4E8F}"/>
            </ac:spMkLst>
          </pc:spChg>
          <pc:spChg chg="mod">
            <ac:chgData name="Luke" userId="f605f45a-95bc-4d4e-84b7-47abd69f91a2" providerId="ADAL" clId="{2FBEC1FD-4654-4708-9618-9DF196BC2280}" dt="2024-05-29T19:37:13.463" v="194"/>
            <ac:spMkLst>
              <pc:docMk/>
              <pc:sldMasterMk cId="2348071964" sldId="2147485704"/>
              <pc:sldLayoutMk cId="587595780" sldId="2147485995"/>
              <ac:spMk id="17" creationId="{0E9A2E28-037B-FA4D-ADDC-1AFA11D65CB2}"/>
            </ac:spMkLst>
          </pc:spChg>
          <pc:spChg chg="mod">
            <ac:chgData name="Luke" userId="f605f45a-95bc-4d4e-84b7-47abd69f91a2" providerId="ADAL" clId="{2FBEC1FD-4654-4708-9618-9DF196BC2280}" dt="2024-05-29T19:37:13.463" v="194"/>
            <ac:spMkLst>
              <pc:docMk/>
              <pc:sldMasterMk cId="2348071964" sldId="2147485704"/>
              <pc:sldLayoutMk cId="587595780" sldId="2147485995"/>
              <ac:spMk id="19" creationId="{7B17F8BB-3610-1A4F-9E76-B12E706A5517}"/>
            </ac:spMkLst>
          </pc:spChg>
        </pc:sldLayoutChg>
        <pc:sldLayoutChg chg="modSp del mod ord">
          <pc:chgData name="Luke" userId="f605f45a-95bc-4d4e-84b7-47abd69f91a2" providerId="ADAL" clId="{2FBEC1FD-4654-4708-9618-9DF196BC2280}" dt="2024-05-29T19:37:14.047" v="384"/>
          <pc:sldLayoutMkLst>
            <pc:docMk/>
            <pc:sldMasterMk cId="2348071964" sldId="2147485704"/>
            <pc:sldLayoutMk cId="510975954" sldId="2147485996"/>
          </pc:sldLayoutMkLst>
          <pc:spChg chg="mod">
            <ac:chgData name="Luke" userId="f605f45a-95bc-4d4e-84b7-47abd69f91a2" providerId="ADAL" clId="{2FBEC1FD-4654-4708-9618-9DF196BC2280}" dt="2024-05-29T19:37:13.463" v="194"/>
            <ac:spMkLst>
              <pc:docMk/>
              <pc:sldMasterMk cId="2348071964" sldId="2147485704"/>
              <pc:sldLayoutMk cId="510975954" sldId="2147485996"/>
              <ac:spMk id="2" creationId="{2782BB27-7DA5-4478-8C18-C1FFEE20AAC1}"/>
            </ac:spMkLst>
          </pc:spChg>
          <pc:spChg chg="mod">
            <ac:chgData name="Luke" userId="f605f45a-95bc-4d4e-84b7-47abd69f91a2" providerId="ADAL" clId="{2FBEC1FD-4654-4708-9618-9DF196BC2280}" dt="2024-05-29T19:37:13.463" v="194"/>
            <ac:spMkLst>
              <pc:docMk/>
              <pc:sldMasterMk cId="2348071964" sldId="2147485704"/>
              <pc:sldLayoutMk cId="510975954" sldId="2147485996"/>
              <ac:spMk id="12" creationId="{2BB818A5-4223-0847-B6E2-655C7DC7B6B4}"/>
            </ac:spMkLst>
          </pc:spChg>
          <pc:spChg chg="mod">
            <ac:chgData name="Luke" userId="f605f45a-95bc-4d4e-84b7-47abd69f91a2" providerId="ADAL" clId="{2FBEC1FD-4654-4708-9618-9DF196BC2280}" dt="2024-05-29T19:37:13.463" v="194"/>
            <ac:spMkLst>
              <pc:docMk/>
              <pc:sldMasterMk cId="2348071964" sldId="2147485704"/>
              <pc:sldLayoutMk cId="510975954" sldId="2147485996"/>
              <ac:spMk id="13" creationId="{47501FD0-A948-CC48-8B11-3BD4F2AE4E8F}"/>
            </ac:spMkLst>
          </pc:spChg>
          <pc:spChg chg="mod">
            <ac:chgData name="Luke" userId="f605f45a-95bc-4d4e-84b7-47abd69f91a2" providerId="ADAL" clId="{2FBEC1FD-4654-4708-9618-9DF196BC2280}" dt="2024-05-29T19:37:13.463" v="194"/>
            <ac:spMkLst>
              <pc:docMk/>
              <pc:sldMasterMk cId="2348071964" sldId="2147485704"/>
              <pc:sldLayoutMk cId="510975954" sldId="2147485996"/>
              <ac:spMk id="19" creationId="{0D599919-A8E3-4D2B-86CF-50C6704F17D5}"/>
            </ac:spMkLst>
          </pc:spChg>
        </pc:sldLayoutChg>
        <pc:sldLayoutChg chg="modSp del mod ord">
          <pc:chgData name="Luke" userId="f605f45a-95bc-4d4e-84b7-47abd69f91a2" providerId="ADAL" clId="{2FBEC1FD-4654-4708-9618-9DF196BC2280}" dt="2024-05-29T19:37:14.048" v="385"/>
          <pc:sldLayoutMkLst>
            <pc:docMk/>
            <pc:sldMasterMk cId="2348071964" sldId="2147485704"/>
            <pc:sldLayoutMk cId="529816070" sldId="2147485997"/>
          </pc:sldLayoutMkLst>
          <pc:spChg chg="mod">
            <ac:chgData name="Luke" userId="f605f45a-95bc-4d4e-84b7-47abd69f91a2" providerId="ADAL" clId="{2FBEC1FD-4654-4708-9618-9DF196BC2280}" dt="2024-05-29T19:37:13.463" v="194"/>
            <ac:spMkLst>
              <pc:docMk/>
              <pc:sldMasterMk cId="2348071964" sldId="2147485704"/>
              <pc:sldLayoutMk cId="529816070" sldId="2147485997"/>
              <ac:spMk id="2" creationId="{6BB14A7D-C409-4A7C-9D82-A2E5DBB8AB72}"/>
            </ac:spMkLst>
          </pc:spChg>
          <pc:spChg chg="mod">
            <ac:chgData name="Luke" userId="f605f45a-95bc-4d4e-84b7-47abd69f91a2" providerId="ADAL" clId="{2FBEC1FD-4654-4708-9618-9DF196BC2280}" dt="2024-05-29T19:37:13.463" v="194"/>
            <ac:spMkLst>
              <pc:docMk/>
              <pc:sldMasterMk cId="2348071964" sldId="2147485704"/>
              <pc:sldLayoutMk cId="529816070" sldId="2147485997"/>
              <ac:spMk id="12" creationId="{2BB818A5-4223-0847-B6E2-655C7DC7B6B4}"/>
            </ac:spMkLst>
          </pc:spChg>
          <pc:spChg chg="mod">
            <ac:chgData name="Luke" userId="f605f45a-95bc-4d4e-84b7-47abd69f91a2" providerId="ADAL" clId="{2FBEC1FD-4654-4708-9618-9DF196BC2280}" dt="2024-05-29T19:37:13.463" v="194"/>
            <ac:spMkLst>
              <pc:docMk/>
              <pc:sldMasterMk cId="2348071964" sldId="2147485704"/>
              <pc:sldLayoutMk cId="529816070" sldId="2147485997"/>
              <ac:spMk id="13" creationId="{47501FD0-A948-CC48-8B11-3BD4F2AE4E8F}"/>
            </ac:spMkLst>
          </pc:spChg>
          <pc:spChg chg="mod">
            <ac:chgData name="Luke" userId="f605f45a-95bc-4d4e-84b7-47abd69f91a2" providerId="ADAL" clId="{2FBEC1FD-4654-4708-9618-9DF196BC2280}" dt="2024-05-29T19:37:13.463" v="194"/>
            <ac:spMkLst>
              <pc:docMk/>
              <pc:sldMasterMk cId="2348071964" sldId="2147485704"/>
              <pc:sldLayoutMk cId="529816070" sldId="2147485997"/>
              <ac:spMk id="19" creationId="{0D599919-A8E3-4D2B-86CF-50C6704F17D5}"/>
            </ac:spMkLst>
          </pc:spChg>
        </pc:sldLayoutChg>
        <pc:sldLayoutChg chg="modSp del mod ord">
          <pc:chgData name="Luke" userId="f605f45a-95bc-4d4e-84b7-47abd69f91a2" providerId="ADAL" clId="{2FBEC1FD-4654-4708-9618-9DF196BC2280}" dt="2024-05-29T19:37:14.050" v="386"/>
          <pc:sldLayoutMkLst>
            <pc:docMk/>
            <pc:sldMasterMk cId="2348071964" sldId="2147485704"/>
            <pc:sldLayoutMk cId="2445037268" sldId="2147485998"/>
          </pc:sldLayoutMkLst>
          <pc:spChg chg="mod">
            <ac:chgData name="Luke" userId="f605f45a-95bc-4d4e-84b7-47abd69f91a2" providerId="ADAL" clId="{2FBEC1FD-4654-4708-9618-9DF196BC2280}" dt="2024-05-29T19:37:13.463" v="194"/>
            <ac:spMkLst>
              <pc:docMk/>
              <pc:sldMasterMk cId="2348071964" sldId="2147485704"/>
              <pc:sldLayoutMk cId="2445037268" sldId="2147485998"/>
              <ac:spMk id="2"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445037268" sldId="2147485998"/>
              <ac:spMk id="5" creationId="{00000000-0000-0000-0000-000000000000}"/>
            </ac:spMkLst>
          </pc:spChg>
        </pc:sldLayoutChg>
        <pc:sldLayoutChg chg="modSp del mod ord">
          <pc:chgData name="Luke" userId="f605f45a-95bc-4d4e-84b7-47abd69f91a2" providerId="ADAL" clId="{2FBEC1FD-4654-4708-9618-9DF196BC2280}" dt="2024-05-29T19:37:14.052" v="387"/>
          <pc:sldLayoutMkLst>
            <pc:docMk/>
            <pc:sldMasterMk cId="2348071964" sldId="2147485704"/>
            <pc:sldLayoutMk cId="4153416146" sldId="2147485999"/>
          </pc:sldLayoutMkLst>
          <pc:spChg chg="mod">
            <ac:chgData name="Luke" userId="f605f45a-95bc-4d4e-84b7-47abd69f91a2" providerId="ADAL" clId="{2FBEC1FD-4654-4708-9618-9DF196BC2280}" dt="2024-05-29T19:37:13.463" v="194"/>
            <ac:spMkLst>
              <pc:docMk/>
              <pc:sldMasterMk cId="2348071964" sldId="2147485704"/>
              <pc:sldLayoutMk cId="4153416146" sldId="2147485999"/>
              <ac:spMk id="2"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4153416146" sldId="2147485999"/>
              <ac:spMk id="5" creationId="{00000000-0000-0000-0000-000000000000}"/>
            </ac:spMkLst>
          </pc:spChg>
        </pc:sldLayoutChg>
        <pc:sldLayoutChg chg="modSp del mod ord">
          <pc:chgData name="Luke" userId="f605f45a-95bc-4d4e-84b7-47abd69f91a2" providerId="ADAL" clId="{2FBEC1FD-4654-4708-9618-9DF196BC2280}" dt="2024-05-29T19:37:14.053" v="388"/>
          <pc:sldLayoutMkLst>
            <pc:docMk/>
            <pc:sldMasterMk cId="2348071964" sldId="2147485704"/>
            <pc:sldLayoutMk cId="1094213649" sldId="2147486000"/>
          </pc:sldLayoutMkLst>
          <pc:spChg chg="mod">
            <ac:chgData name="Luke" userId="f605f45a-95bc-4d4e-84b7-47abd69f91a2" providerId="ADAL" clId="{2FBEC1FD-4654-4708-9618-9DF196BC2280}" dt="2024-05-29T19:37:13.463" v="194"/>
            <ac:spMkLst>
              <pc:docMk/>
              <pc:sldMasterMk cId="2348071964" sldId="2147485704"/>
              <pc:sldLayoutMk cId="1094213649" sldId="2147486000"/>
              <ac:spMk id="2" creationId="{00000000-0000-0000-0000-000000000000}"/>
            </ac:spMkLst>
          </pc:spChg>
        </pc:sldLayoutChg>
        <pc:sldLayoutChg chg="modSp del mod ord">
          <pc:chgData name="Luke" userId="f605f45a-95bc-4d4e-84b7-47abd69f91a2" providerId="ADAL" clId="{2FBEC1FD-4654-4708-9618-9DF196BC2280}" dt="2024-05-29T19:37:14.055" v="389"/>
          <pc:sldLayoutMkLst>
            <pc:docMk/>
            <pc:sldMasterMk cId="2348071964" sldId="2147485704"/>
            <pc:sldLayoutMk cId="1117788576" sldId="2147486001"/>
          </pc:sldLayoutMkLst>
          <pc:spChg chg="mod">
            <ac:chgData name="Luke" userId="f605f45a-95bc-4d4e-84b7-47abd69f91a2" providerId="ADAL" clId="{2FBEC1FD-4654-4708-9618-9DF196BC2280}" dt="2024-05-29T19:37:13.463" v="194"/>
            <ac:spMkLst>
              <pc:docMk/>
              <pc:sldMasterMk cId="2348071964" sldId="2147485704"/>
              <pc:sldLayoutMk cId="1117788576" sldId="2147486001"/>
              <ac:spMk id="2" creationId="{00000000-0000-0000-0000-000000000000}"/>
            </ac:spMkLst>
          </pc:spChg>
        </pc:sldLayoutChg>
        <pc:sldLayoutChg chg="mod ord">
          <pc:chgData name="Luke" userId="f605f45a-95bc-4d4e-84b7-47abd69f91a2" providerId="ADAL" clId="{2FBEC1FD-4654-4708-9618-9DF196BC2280}" dt="2024-05-29T19:37:13.463" v="194"/>
          <pc:sldLayoutMkLst>
            <pc:docMk/>
            <pc:sldMasterMk cId="2348071964" sldId="2147485704"/>
            <pc:sldLayoutMk cId="1370465727" sldId="2147486002"/>
          </pc:sldLayoutMkLst>
        </pc:sldLayoutChg>
        <pc:sldLayoutChg chg="del mod ord">
          <pc:chgData name="Luke" userId="f605f45a-95bc-4d4e-84b7-47abd69f91a2" providerId="ADAL" clId="{2FBEC1FD-4654-4708-9618-9DF196BC2280}" dt="2024-05-29T19:37:14.056" v="390"/>
          <pc:sldLayoutMkLst>
            <pc:docMk/>
            <pc:sldMasterMk cId="2348071964" sldId="2147485704"/>
            <pc:sldLayoutMk cId="3423766560" sldId="2147486003"/>
          </pc:sldLayoutMkLst>
        </pc:sldLayoutChg>
        <pc:sldLayoutChg chg="del mod ord">
          <pc:chgData name="Luke" userId="f605f45a-95bc-4d4e-84b7-47abd69f91a2" providerId="ADAL" clId="{2FBEC1FD-4654-4708-9618-9DF196BC2280}" dt="2024-05-29T19:37:14.058" v="391"/>
          <pc:sldLayoutMkLst>
            <pc:docMk/>
            <pc:sldMasterMk cId="2348071964" sldId="2147485704"/>
            <pc:sldLayoutMk cId="3359615940" sldId="2147486004"/>
          </pc:sldLayoutMkLst>
        </pc:sldLayoutChg>
        <pc:sldLayoutChg chg="modSp del mod ord">
          <pc:chgData name="Luke" userId="f605f45a-95bc-4d4e-84b7-47abd69f91a2" providerId="ADAL" clId="{2FBEC1FD-4654-4708-9618-9DF196BC2280}" dt="2024-05-29T19:37:14.059" v="392"/>
          <pc:sldLayoutMkLst>
            <pc:docMk/>
            <pc:sldMasterMk cId="2348071964" sldId="2147485704"/>
            <pc:sldLayoutMk cId="3426110891" sldId="2147486005"/>
          </pc:sldLayoutMkLst>
          <pc:spChg chg="mod">
            <ac:chgData name="Luke" userId="f605f45a-95bc-4d4e-84b7-47abd69f91a2" providerId="ADAL" clId="{2FBEC1FD-4654-4708-9618-9DF196BC2280}" dt="2024-05-29T19:37:13.463" v="194"/>
            <ac:spMkLst>
              <pc:docMk/>
              <pc:sldMasterMk cId="2348071964" sldId="2147485704"/>
              <pc:sldLayoutMk cId="3426110891" sldId="2147486005"/>
              <ac:spMk id="3"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3426110891" sldId="2147486005"/>
              <ac:spMk id="4"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3426110891" sldId="2147486005"/>
              <ac:spMk id="5" creationId="{F4B6606D-2DF9-48CD-BBE9-B751BF55CD2B}"/>
            </ac:spMkLst>
          </pc:spChg>
        </pc:sldLayoutChg>
        <pc:sldLayoutChg chg="modSp del mod ord">
          <pc:chgData name="Luke" userId="f605f45a-95bc-4d4e-84b7-47abd69f91a2" providerId="ADAL" clId="{2FBEC1FD-4654-4708-9618-9DF196BC2280}" dt="2024-05-29T19:37:14.061" v="393"/>
          <pc:sldLayoutMkLst>
            <pc:docMk/>
            <pc:sldMasterMk cId="2348071964" sldId="2147485704"/>
            <pc:sldLayoutMk cId="2553803244" sldId="2147486006"/>
          </pc:sldLayoutMkLst>
          <pc:spChg chg="mod">
            <ac:chgData name="Luke" userId="f605f45a-95bc-4d4e-84b7-47abd69f91a2" providerId="ADAL" clId="{2FBEC1FD-4654-4708-9618-9DF196BC2280}" dt="2024-05-29T19:37:13.463" v="194"/>
            <ac:spMkLst>
              <pc:docMk/>
              <pc:sldMasterMk cId="2348071964" sldId="2147485704"/>
              <pc:sldLayoutMk cId="2553803244" sldId="2147486006"/>
              <ac:spMk id="3" creationId="{A4118093-7D3C-9764-D242-3FF6E0731EF9}"/>
            </ac:spMkLst>
          </pc:spChg>
          <pc:spChg chg="mod">
            <ac:chgData name="Luke" userId="f605f45a-95bc-4d4e-84b7-47abd69f91a2" providerId="ADAL" clId="{2FBEC1FD-4654-4708-9618-9DF196BC2280}" dt="2024-05-29T19:37:13.463" v="194"/>
            <ac:spMkLst>
              <pc:docMk/>
              <pc:sldMasterMk cId="2348071964" sldId="2147485704"/>
              <pc:sldLayoutMk cId="2553803244" sldId="2147486006"/>
              <ac:spMk id="5" creationId="{B426A676-6846-EA65-EDE5-824567022740}"/>
            </ac:spMkLst>
          </pc:spChg>
          <pc:spChg chg="mod">
            <ac:chgData name="Luke" userId="f605f45a-95bc-4d4e-84b7-47abd69f91a2" providerId="ADAL" clId="{2FBEC1FD-4654-4708-9618-9DF196BC2280}" dt="2024-05-29T19:37:13.463" v="194"/>
            <ac:spMkLst>
              <pc:docMk/>
              <pc:sldMasterMk cId="2348071964" sldId="2147485704"/>
              <pc:sldLayoutMk cId="2553803244" sldId="2147486006"/>
              <ac:spMk id="7" creationId="{1BF31E78-AE5B-8A68-9924-540AC5A8867E}"/>
            </ac:spMkLst>
          </pc:spChg>
        </pc:sldLayoutChg>
        <pc:sldLayoutChg chg="modSp del mod ord">
          <pc:chgData name="Luke" userId="f605f45a-95bc-4d4e-84b7-47abd69f91a2" providerId="ADAL" clId="{2FBEC1FD-4654-4708-9618-9DF196BC2280}" dt="2024-05-29T19:37:14.062" v="394"/>
          <pc:sldLayoutMkLst>
            <pc:docMk/>
            <pc:sldMasterMk cId="2348071964" sldId="2147485704"/>
            <pc:sldLayoutMk cId="2813501894" sldId="2147486007"/>
          </pc:sldLayoutMkLst>
          <pc:spChg chg="mod">
            <ac:chgData name="Luke" userId="f605f45a-95bc-4d4e-84b7-47abd69f91a2" providerId="ADAL" clId="{2FBEC1FD-4654-4708-9618-9DF196BC2280}" dt="2024-05-29T19:37:13.463" v="194"/>
            <ac:spMkLst>
              <pc:docMk/>
              <pc:sldMasterMk cId="2348071964" sldId="2147485704"/>
              <pc:sldLayoutMk cId="2813501894" sldId="2147486007"/>
              <ac:spMk id="2"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813501894" sldId="2147486007"/>
              <ac:spMk id="3"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813501894" sldId="2147486007"/>
              <ac:spMk id="4"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813501894" sldId="2147486007"/>
              <ac:spMk id="5" creationId="{00000000-0000-0000-0000-000000000000}"/>
            </ac:spMkLst>
          </pc:spChg>
          <pc:spChg chg="mod">
            <ac:chgData name="Luke" userId="f605f45a-95bc-4d4e-84b7-47abd69f91a2" providerId="ADAL" clId="{2FBEC1FD-4654-4708-9618-9DF196BC2280}" dt="2024-05-29T19:37:13.463" v="194"/>
            <ac:spMkLst>
              <pc:docMk/>
              <pc:sldMasterMk cId="2348071964" sldId="2147485704"/>
              <pc:sldLayoutMk cId="2813501894" sldId="2147486007"/>
              <ac:spMk id="6" creationId="{00000000-0000-0000-0000-000000000000}"/>
            </ac:spMkLst>
          </pc:spChg>
        </pc:sldLayoutChg>
        <pc:sldLayoutChg chg="del mod ord">
          <pc:chgData name="Luke" userId="f605f45a-95bc-4d4e-84b7-47abd69f91a2" providerId="ADAL" clId="{2FBEC1FD-4654-4708-9618-9DF196BC2280}" dt="2024-05-29T19:37:14.063" v="395"/>
          <pc:sldLayoutMkLst>
            <pc:docMk/>
            <pc:sldMasterMk cId="2348071964" sldId="2147485704"/>
            <pc:sldLayoutMk cId="1020513271" sldId="2147486009"/>
          </pc:sldLayoutMkLst>
        </pc:sldLayoutChg>
        <pc:sldLayoutChg chg="modSp del mod ord">
          <pc:chgData name="Luke" userId="f605f45a-95bc-4d4e-84b7-47abd69f91a2" providerId="ADAL" clId="{2FBEC1FD-4654-4708-9618-9DF196BC2280}" dt="2024-05-29T19:37:14.065" v="396"/>
          <pc:sldLayoutMkLst>
            <pc:docMk/>
            <pc:sldMasterMk cId="2348071964" sldId="2147485704"/>
            <pc:sldLayoutMk cId="499124621" sldId="2147486010"/>
          </pc:sldLayoutMkLst>
          <pc:spChg chg="mod">
            <ac:chgData name="Luke" userId="f605f45a-95bc-4d4e-84b7-47abd69f91a2" providerId="ADAL" clId="{2FBEC1FD-4654-4708-9618-9DF196BC2280}" dt="2024-05-29T19:37:13.475" v="195"/>
            <ac:spMkLst>
              <pc:docMk/>
              <pc:sldMasterMk cId="2348071964" sldId="2147485704"/>
              <pc:sldLayoutMk cId="499124621" sldId="2147486010"/>
              <ac:spMk id="5"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499124621" sldId="2147486010"/>
              <ac:spMk id="9" creationId="{00000000-0000-0000-0000-000000000000}"/>
            </ac:spMkLst>
          </pc:spChg>
        </pc:sldLayoutChg>
        <pc:sldLayoutChg chg="modSp del mod ord">
          <pc:chgData name="Luke" userId="f605f45a-95bc-4d4e-84b7-47abd69f91a2" providerId="ADAL" clId="{2FBEC1FD-4654-4708-9618-9DF196BC2280}" dt="2024-05-29T19:37:14.067" v="397"/>
          <pc:sldLayoutMkLst>
            <pc:docMk/>
            <pc:sldMasterMk cId="2348071964" sldId="2147485704"/>
            <pc:sldLayoutMk cId="926111332" sldId="2147486011"/>
          </pc:sldLayoutMkLst>
          <pc:spChg chg="mod">
            <ac:chgData name="Luke" userId="f605f45a-95bc-4d4e-84b7-47abd69f91a2" providerId="ADAL" clId="{2FBEC1FD-4654-4708-9618-9DF196BC2280}" dt="2024-05-29T19:37:13.475" v="195"/>
            <ac:spMkLst>
              <pc:docMk/>
              <pc:sldMasterMk cId="2348071964" sldId="2147485704"/>
              <pc:sldLayoutMk cId="926111332" sldId="2147486011"/>
              <ac:spMk id="5"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926111332" sldId="2147486011"/>
              <ac:spMk id="9" creationId="{00000000-0000-0000-0000-000000000000}"/>
            </ac:spMkLst>
          </pc:spChg>
        </pc:sldLayoutChg>
        <pc:sldLayoutChg chg="modSp del mod ord">
          <pc:chgData name="Luke" userId="f605f45a-95bc-4d4e-84b7-47abd69f91a2" providerId="ADAL" clId="{2FBEC1FD-4654-4708-9618-9DF196BC2280}" dt="2024-05-29T19:37:14.069" v="398"/>
          <pc:sldLayoutMkLst>
            <pc:docMk/>
            <pc:sldMasterMk cId="2348071964" sldId="2147485704"/>
            <pc:sldLayoutMk cId="1224254583" sldId="2147486012"/>
          </pc:sldLayoutMkLst>
          <pc:spChg chg="mod">
            <ac:chgData name="Luke" userId="f605f45a-95bc-4d4e-84b7-47abd69f91a2" providerId="ADAL" clId="{2FBEC1FD-4654-4708-9618-9DF196BC2280}" dt="2024-05-29T19:37:13.475" v="195"/>
            <ac:spMkLst>
              <pc:docMk/>
              <pc:sldMasterMk cId="2348071964" sldId="2147485704"/>
              <pc:sldLayoutMk cId="1224254583" sldId="2147486012"/>
              <ac:spMk id="2" creationId="{22FCFEFD-88E5-4869-B5C3-1611B0B50E15}"/>
            </ac:spMkLst>
          </pc:spChg>
          <pc:spChg chg="mod">
            <ac:chgData name="Luke" userId="f605f45a-95bc-4d4e-84b7-47abd69f91a2" providerId="ADAL" clId="{2FBEC1FD-4654-4708-9618-9DF196BC2280}" dt="2024-05-29T19:37:13.475" v="195"/>
            <ac:spMkLst>
              <pc:docMk/>
              <pc:sldMasterMk cId="2348071964" sldId="2147485704"/>
              <pc:sldLayoutMk cId="1224254583" sldId="2147486012"/>
              <ac:spMk id="4" creationId="{58A212C2-8B30-4835-8711-AA981B6CFBE1}"/>
            </ac:spMkLst>
          </pc:spChg>
        </pc:sldLayoutChg>
        <pc:sldLayoutChg chg="modSp del mod ord">
          <pc:chgData name="Luke" userId="f605f45a-95bc-4d4e-84b7-47abd69f91a2" providerId="ADAL" clId="{2FBEC1FD-4654-4708-9618-9DF196BC2280}" dt="2024-05-29T19:37:14.070" v="399"/>
          <pc:sldLayoutMkLst>
            <pc:docMk/>
            <pc:sldMasterMk cId="2348071964" sldId="2147485704"/>
            <pc:sldLayoutMk cId="3360028600" sldId="2147486013"/>
          </pc:sldLayoutMkLst>
          <pc:spChg chg="mod">
            <ac:chgData name="Luke" userId="f605f45a-95bc-4d4e-84b7-47abd69f91a2" providerId="ADAL" clId="{2FBEC1FD-4654-4708-9618-9DF196BC2280}" dt="2024-05-29T19:37:13.475" v="195"/>
            <ac:spMkLst>
              <pc:docMk/>
              <pc:sldMasterMk cId="2348071964" sldId="2147485704"/>
              <pc:sldLayoutMk cId="3360028600" sldId="2147486013"/>
              <ac:spMk id="4"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3360028600" sldId="2147486013"/>
              <ac:spMk id="7" creationId="{34B655BA-10A4-4A57-89DB-CFFBE1CA1E33}"/>
            </ac:spMkLst>
          </pc:spChg>
        </pc:sldLayoutChg>
        <pc:sldLayoutChg chg="modSp del mod ord">
          <pc:chgData name="Luke" userId="f605f45a-95bc-4d4e-84b7-47abd69f91a2" providerId="ADAL" clId="{2FBEC1FD-4654-4708-9618-9DF196BC2280}" dt="2024-05-29T19:37:14.071" v="400"/>
          <pc:sldLayoutMkLst>
            <pc:docMk/>
            <pc:sldMasterMk cId="2348071964" sldId="2147485704"/>
            <pc:sldLayoutMk cId="690259341" sldId="2147486014"/>
          </pc:sldLayoutMkLst>
          <pc:spChg chg="mod">
            <ac:chgData name="Luke" userId="f605f45a-95bc-4d4e-84b7-47abd69f91a2" providerId="ADAL" clId="{2FBEC1FD-4654-4708-9618-9DF196BC2280}" dt="2024-05-29T19:37:13.475" v="195"/>
            <ac:spMkLst>
              <pc:docMk/>
              <pc:sldMasterMk cId="2348071964" sldId="2147485704"/>
              <pc:sldLayoutMk cId="690259341" sldId="2147486014"/>
              <ac:spMk id="2" creationId="{A1BE2550-DA43-453C-A328-33C740E65403}"/>
            </ac:spMkLst>
          </pc:spChg>
          <pc:spChg chg="mod">
            <ac:chgData name="Luke" userId="f605f45a-95bc-4d4e-84b7-47abd69f91a2" providerId="ADAL" clId="{2FBEC1FD-4654-4708-9618-9DF196BC2280}" dt="2024-05-29T19:37:13.475" v="195"/>
            <ac:spMkLst>
              <pc:docMk/>
              <pc:sldMasterMk cId="2348071964" sldId="2147485704"/>
              <pc:sldLayoutMk cId="690259341" sldId="2147486014"/>
              <ac:spMk id="5" creationId="{14B7A288-CDAC-4184-9F73-137C95F5E643}"/>
            </ac:spMkLst>
          </pc:spChg>
          <pc:spChg chg="mod">
            <ac:chgData name="Luke" userId="f605f45a-95bc-4d4e-84b7-47abd69f91a2" providerId="ADAL" clId="{2FBEC1FD-4654-4708-9618-9DF196BC2280}" dt="2024-05-29T19:37:13.475" v="195"/>
            <ac:spMkLst>
              <pc:docMk/>
              <pc:sldMasterMk cId="2348071964" sldId="2147485704"/>
              <pc:sldLayoutMk cId="690259341" sldId="2147486014"/>
              <ac:spMk id="9" creationId="{CEC22105-78D6-4753-94FA-3DA949361A95}"/>
            </ac:spMkLst>
          </pc:spChg>
        </pc:sldLayoutChg>
        <pc:sldLayoutChg chg="modSp del mod ord">
          <pc:chgData name="Luke" userId="f605f45a-95bc-4d4e-84b7-47abd69f91a2" providerId="ADAL" clId="{2FBEC1FD-4654-4708-9618-9DF196BC2280}" dt="2024-05-29T19:37:14.073" v="401"/>
          <pc:sldLayoutMkLst>
            <pc:docMk/>
            <pc:sldMasterMk cId="2348071964" sldId="2147485704"/>
            <pc:sldLayoutMk cId="2598122012" sldId="2147486015"/>
          </pc:sldLayoutMkLst>
          <pc:spChg chg="mod">
            <ac:chgData name="Luke" userId="f605f45a-95bc-4d4e-84b7-47abd69f91a2" providerId="ADAL" clId="{2FBEC1FD-4654-4708-9618-9DF196BC2280}" dt="2024-05-29T19:37:13.475" v="195"/>
            <ac:spMkLst>
              <pc:docMk/>
              <pc:sldMasterMk cId="2348071964" sldId="2147485704"/>
              <pc:sldLayoutMk cId="2598122012" sldId="2147486015"/>
              <ac:spMk id="2" creationId="{8D876633-3E8D-4CF4-A5D4-D4E9D88A6DE0}"/>
            </ac:spMkLst>
          </pc:spChg>
          <pc:spChg chg="mod">
            <ac:chgData name="Luke" userId="f605f45a-95bc-4d4e-84b7-47abd69f91a2" providerId="ADAL" clId="{2FBEC1FD-4654-4708-9618-9DF196BC2280}" dt="2024-05-29T19:37:13.475" v="195"/>
            <ac:spMkLst>
              <pc:docMk/>
              <pc:sldMasterMk cId="2348071964" sldId="2147485704"/>
              <pc:sldLayoutMk cId="2598122012" sldId="2147486015"/>
              <ac:spMk id="4"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598122012" sldId="2147486015"/>
              <ac:spMk id="6" creationId="{8E9CDCB4-03E1-4763-B83E-A1334BCDB0C0}"/>
            </ac:spMkLst>
          </pc:spChg>
        </pc:sldLayoutChg>
        <pc:sldLayoutChg chg="modSp del mod ord">
          <pc:chgData name="Luke" userId="f605f45a-95bc-4d4e-84b7-47abd69f91a2" providerId="ADAL" clId="{2FBEC1FD-4654-4708-9618-9DF196BC2280}" dt="2024-05-29T19:37:14.074" v="402"/>
          <pc:sldLayoutMkLst>
            <pc:docMk/>
            <pc:sldMasterMk cId="2348071964" sldId="2147485704"/>
            <pc:sldLayoutMk cId="1589737144" sldId="2147486016"/>
          </pc:sldLayoutMkLst>
          <pc:spChg chg="mod">
            <ac:chgData name="Luke" userId="f605f45a-95bc-4d4e-84b7-47abd69f91a2" providerId="ADAL" clId="{2FBEC1FD-4654-4708-9618-9DF196BC2280}" dt="2024-05-29T19:37:13.475" v="195"/>
            <ac:spMkLst>
              <pc:docMk/>
              <pc:sldMasterMk cId="2348071964" sldId="2147485704"/>
              <pc:sldLayoutMk cId="1589737144" sldId="2147486016"/>
              <ac:spMk id="2" creationId="{8D876633-3E8D-4CF4-A5D4-D4E9D88A6DE0}"/>
            </ac:spMkLst>
          </pc:spChg>
          <pc:spChg chg="mod">
            <ac:chgData name="Luke" userId="f605f45a-95bc-4d4e-84b7-47abd69f91a2" providerId="ADAL" clId="{2FBEC1FD-4654-4708-9618-9DF196BC2280}" dt="2024-05-29T19:37:13.475" v="195"/>
            <ac:spMkLst>
              <pc:docMk/>
              <pc:sldMasterMk cId="2348071964" sldId="2147485704"/>
              <pc:sldLayoutMk cId="1589737144" sldId="2147486016"/>
              <ac:spMk id="8" creationId="{98E90344-0294-48E2-AAF0-601BB99500E7}"/>
            </ac:spMkLst>
          </pc:spChg>
          <pc:spChg chg="mod">
            <ac:chgData name="Luke" userId="f605f45a-95bc-4d4e-84b7-47abd69f91a2" providerId="ADAL" clId="{2FBEC1FD-4654-4708-9618-9DF196BC2280}" dt="2024-05-29T19:37:13.475" v="195"/>
            <ac:spMkLst>
              <pc:docMk/>
              <pc:sldMasterMk cId="2348071964" sldId="2147485704"/>
              <pc:sldLayoutMk cId="1589737144" sldId="2147486016"/>
              <ac:spMk id="10" creationId="{D1F896FB-325C-4849-B372-8DF0D6C0562C}"/>
            </ac:spMkLst>
          </pc:spChg>
          <pc:spChg chg="mod">
            <ac:chgData name="Luke" userId="f605f45a-95bc-4d4e-84b7-47abd69f91a2" providerId="ADAL" clId="{2FBEC1FD-4654-4708-9618-9DF196BC2280}" dt="2024-05-29T19:37:13.475" v="195"/>
            <ac:spMkLst>
              <pc:docMk/>
              <pc:sldMasterMk cId="2348071964" sldId="2147485704"/>
              <pc:sldLayoutMk cId="1589737144" sldId="2147486016"/>
              <ac:spMk id="12" creationId="{DD525736-DEE8-4391-8135-23DE0640053A}"/>
            </ac:spMkLst>
          </pc:spChg>
          <pc:spChg chg="mod">
            <ac:chgData name="Luke" userId="f605f45a-95bc-4d4e-84b7-47abd69f91a2" providerId="ADAL" clId="{2FBEC1FD-4654-4708-9618-9DF196BC2280}" dt="2024-05-29T19:37:13.475" v="195"/>
            <ac:spMkLst>
              <pc:docMk/>
              <pc:sldMasterMk cId="2348071964" sldId="2147485704"/>
              <pc:sldLayoutMk cId="1589737144" sldId="2147486016"/>
              <ac:spMk id="13" creationId="{B4F729D4-B1F1-45F2-A06A-40234B19C883}"/>
            </ac:spMkLst>
          </pc:spChg>
        </pc:sldLayoutChg>
        <pc:sldLayoutChg chg="modSp del mod ord">
          <pc:chgData name="Luke" userId="f605f45a-95bc-4d4e-84b7-47abd69f91a2" providerId="ADAL" clId="{2FBEC1FD-4654-4708-9618-9DF196BC2280}" dt="2024-05-29T19:37:14.076" v="403"/>
          <pc:sldLayoutMkLst>
            <pc:docMk/>
            <pc:sldMasterMk cId="2348071964" sldId="2147485704"/>
            <pc:sldLayoutMk cId="226590517" sldId="2147486017"/>
          </pc:sldLayoutMkLst>
          <pc:spChg chg="mod">
            <ac:chgData name="Luke" userId="f605f45a-95bc-4d4e-84b7-47abd69f91a2" providerId="ADAL" clId="{2FBEC1FD-4654-4708-9618-9DF196BC2280}" dt="2024-05-29T19:37:13.475" v="195"/>
            <ac:spMkLst>
              <pc:docMk/>
              <pc:sldMasterMk cId="2348071964" sldId="2147485704"/>
              <pc:sldLayoutMk cId="226590517" sldId="2147486017"/>
              <ac:spMk id="2" creationId="{8D876633-3E8D-4CF4-A5D4-D4E9D88A6DE0}"/>
            </ac:spMkLst>
          </pc:spChg>
          <pc:spChg chg="mod">
            <ac:chgData name="Luke" userId="f605f45a-95bc-4d4e-84b7-47abd69f91a2" providerId="ADAL" clId="{2FBEC1FD-4654-4708-9618-9DF196BC2280}" dt="2024-05-29T19:37:13.475" v="195"/>
            <ac:spMkLst>
              <pc:docMk/>
              <pc:sldMasterMk cId="2348071964" sldId="2147485704"/>
              <pc:sldLayoutMk cId="226590517" sldId="2147486017"/>
              <ac:spMk id="15" creationId="{BFEF95FA-F121-4653-B60A-0D068C345462}"/>
            </ac:spMkLst>
          </pc:spChg>
          <pc:spChg chg="mod">
            <ac:chgData name="Luke" userId="f605f45a-95bc-4d4e-84b7-47abd69f91a2" providerId="ADAL" clId="{2FBEC1FD-4654-4708-9618-9DF196BC2280}" dt="2024-05-29T19:37:13.475" v="195"/>
            <ac:spMkLst>
              <pc:docMk/>
              <pc:sldMasterMk cId="2348071964" sldId="2147485704"/>
              <pc:sldLayoutMk cId="226590517" sldId="2147486017"/>
              <ac:spMk id="17" creationId="{47F8EAA9-0E64-4589-A234-BC31685BE7D3}"/>
            </ac:spMkLst>
          </pc:spChg>
          <pc:spChg chg="mod">
            <ac:chgData name="Luke" userId="f605f45a-95bc-4d4e-84b7-47abd69f91a2" providerId="ADAL" clId="{2FBEC1FD-4654-4708-9618-9DF196BC2280}" dt="2024-05-29T19:37:13.475" v="195"/>
            <ac:spMkLst>
              <pc:docMk/>
              <pc:sldMasterMk cId="2348071964" sldId="2147485704"/>
              <pc:sldLayoutMk cId="226590517" sldId="2147486017"/>
              <ac:spMk id="18" creationId="{C2759870-0BEA-44DC-A414-1C70D04E35CC}"/>
            </ac:spMkLst>
          </pc:spChg>
          <pc:spChg chg="mod">
            <ac:chgData name="Luke" userId="f605f45a-95bc-4d4e-84b7-47abd69f91a2" providerId="ADAL" clId="{2FBEC1FD-4654-4708-9618-9DF196BC2280}" dt="2024-05-29T19:37:13.475" v="195"/>
            <ac:spMkLst>
              <pc:docMk/>
              <pc:sldMasterMk cId="2348071964" sldId="2147485704"/>
              <pc:sldLayoutMk cId="226590517" sldId="2147486017"/>
              <ac:spMk id="19" creationId="{C327262A-D327-4189-AD22-BAD67CF4AB79}"/>
            </ac:spMkLst>
          </pc:spChg>
        </pc:sldLayoutChg>
        <pc:sldLayoutChg chg="modSp del mod ord">
          <pc:chgData name="Luke" userId="f605f45a-95bc-4d4e-84b7-47abd69f91a2" providerId="ADAL" clId="{2FBEC1FD-4654-4708-9618-9DF196BC2280}" dt="2024-05-29T19:37:14.077" v="404"/>
          <pc:sldLayoutMkLst>
            <pc:docMk/>
            <pc:sldMasterMk cId="2348071964" sldId="2147485704"/>
            <pc:sldLayoutMk cId="3384539232" sldId="2147486018"/>
          </pc:sldLayoutMkLst>
          <pc:spChg chg="mod">
            <ac:chgData name="Luke" userId="f605f45a-95bc-4d4e-84b7-47abd69f91a2" providerId="ADAL" clId="{2FBEC1FD-4654-4708-9618-9DF196BC2280}" dt="2024-05-29T19:37:13.475" v="195"/>
            <ac:spMkLst>
              <pc:docMk/>
              <pc:sldMasterMk cId="2348071964" sldId="2147485704"/>
              <pc:sldLayoutMk cId="3384539232" sldId="2147486018"/>
              <ac:spMk id="3" creationId="{F260F77E-464D-46F7-A8F8-6F281DAB0C7A}"/>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19" creationId="{CB20F198-3776-433D-85A8-C2B6AC6235FF}"/>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20" creationId="{97BC59AA-6CF8-4091-8008-21AA9AD8E8B5}"/>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21" creationId="{BECED387-BA3E-49B2-8F1E-0E371E09E0A4}"/>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22" creationId="{6B26A1CD-81F9-4C2F-896F-E69757C6658C}"/>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23" creationId="{79263A4B-A9A8-4CE5-96A8-6F6EC365E512}"/>
            </ac:spMkLst>
          </pc:spChg>
          <pc:spChg chg="mod">
            <ac:chgData name="Luke" userId="f605f45a-95bc-4d4e-84b7-47abd69f91a2" providerId="ADAL" clId="{2FBEC1FD-4654-4708-9618-9DF196BC2280}" dt="2024-05-29T19:37:13.475" v="195"/>
            <ac:spMkLst>
              <pc:docMk/>
              <pc:sldMasterMk cId="2348071964" sldId="2147485704"/>
              <pc:sldLayoutMk cId="3384539232" sldId="2147486018"/>
              <ac:spMk id="24" creationId="{2205743D-F71A-4647-9BE4-2900BDA2582B}"/>
            </ac:spMkLst>
          </pc:spChg>
        </pc:sldLayoutChg>
        <pc:sldLayoutChg chg="modSp del mod ord">
          <pc:chgData name="Luke" userId="f605f45a-95bc-4d4e-84b7-47abd69f91a2" providerId="ADAL" clId="{2FBEC1FD-4654-4708-9618-9DF196BC2280}" dt="2024-05-29T19:37:14.079" v="405"/>
          <pc:sldLayoutMkLst>
            <pc:docMk/>
            <pc:sldMasterMk cId="2348071964" sldId="2147485704"/>
            <pc:sldLayoutMk cId="1110319739" sldId="2147486019"/>
          </pc:sldLayoutMkLst>
          <pc:spChg chg="mod">
            <ac:chgData name="Luke" userId="f605f45a-95bc-4d4e-84b7-47abd69f91a2" providerId="ADAL" clId="{2FBEC1FD-4654-4708-9618-9DF196BC2280}" dt="2024-05-29T19:37:13.475" v="195"/>
            <ac:spMkLst>
              <pc:docMk/>
              <pc:sldMasterMk cId="2348071964" sldId="2147485704"/>
              <pc:sldLayoutMk cId="1110319739" sldId="2147486019"/>
              <ac:spMk id="3" creationId="{87A434B7-D4B9-4D45-A31C-F0CC4D227945}"/>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2" creationId="{92783506-927E-48F7-8EFC-36257F3E2812}"/>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3" creationId="{FB6093D3-3EDF-4A80-8450-C5EBB1990775}"/>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4" creationId="{438D2C80-6884-451D-8D7D-B69022CCC5C4}"/>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5" creationId="{7614A884-0AD6-4A85-A432-2B13E7464DA9}"/>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6" creationId="{7D8FFDED-9FE5-4D94-8EB0-7D645C10FBFF}"/>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7" creationId="{D429D954-9297-44FA-B7BD-56586012419C}"/>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8" creationId="{04D43B0D-50F8-4F63-AFA3-34A46F42E816}"/>
            </ac:spMkLst>
          </pc:spChg>
          <pc:spChg chg="mod">
            <ac:chgData name="Luke" userId="f605f45a-95bc-4d4e-84b7-47abd69f91a2" providerId="ADAL" clId="{2FBEC1FD-4654-4708-9618-9DF196BC2280}" dt="2024-05-29T19:37:13.475" v="195"/>
            <ac:spMkLst>
              <pc:docMk/>
              <pc:sldMasterMk cId="2348071964" sldId="2147485704"/>
              <pc:sldLayoutMk cId="1110319739" sldId="2147486019"/>
              <ac:spMk id="29" creationId="{804CEFDA-6A6F-42D3-B65C-4BE1054C905E}"/>
            </ac:spMkLst>
          </pc:spChg>
        </pc:sldLayoutChg>
        <pc:sldLayoutChg chg="modSp del mod ord">
          <pc:chgData name="Luke" userId="f605f45a-95bc-4d4e-84b7-47abd69f91a2" providerId="ADAL" clId="{2FBEC1FD-4654-4708-9618-9DF196BC2280}" dt="2024-05-29T19:37:14.080" v="406"/>
          <pc:sldLayoutMkLst>
            <pc:docMk/>
            <pc:sldMasterMk cId="2348071964" sldId="2147485704"/>
            <pc:sldLayoutMk cId="2773329448" sldId="2147486020"/>
          </pc:sldLayoutMkLst>
          <pc:spChg chg="mod">
            <ac:chgData name="Luke" userId="f605f45a-95bc-4d4e-84b7-47abd69f91a2" providerId="ADAL" clId="{2FBEC1FD-4654-4708-9618-9DF196BC2280}" dt="2024-05-29T19:37:13.475" v="195"/>
            <ac:spMkLst>
              <pc:docMk/>
              <pc:sldMasterMk cId="2348071964" sldId="2147485704"/>
              <pc:sldLayoutMk cId="2773329448" sldId="2147486020"/>
              <ac:spMk id="3" creationId="{87A434B7-D4B9-4D45-A31C-F0CC4D227945}"/>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11" creationId="{540485AC-5036-400C-92C3-D3E9EC0252BC}"/>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12" creationId="{F90290A2-7689-4DF5-971A-36C2D9173411}"/>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2" creationId="{92783506-927E-48F7-8EFC-36257F3E2812}"/>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3" creationId="{FB6093D3-3EDF-4A80-8450-C5EBB1990775}"/>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4" creationId="{438D2C80-6884-451D-8D7D-B69022CCC5C4}"/>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5" creationId="{7614A884-0AD6-4A85-A432-2B13E7464DA9}"/>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6" creationId="{7D8FFDED-9FE5-4D94-8EB0-7D645C10FBFF}"/>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7" creationId="{D429D954-9297-44FA-B7BD-56586012419C}"/>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8" creationId="{04D43B0D-50F8-4F63-AFA3-34A46F42E816}"/>
            </ac:spMkLst>
          </pc:spChg>
          <pc:spChg chg="mod">
            <ac:chgData name="Luke" userId="f605f45a-95bc-4d4e-84b7-47abd69f91a2" providerId="ADAL" clId="{2FBEC1FD-4654-4708-9618-9DF196BC2280}" dt="2024-05-29T19:37:13.475" v="195"/>
            <ac:spMkLst>
              <pc:docMk/>
              <pc:sldMasterMk cId="2348071964" sldId="2147485704"/>
              <pc:sldLayoutMk cId="2773329448" sldId="2147486020"/>
              <ac:spMk id="29" creationId="{804CEFDA-6A6F-42D3-B65C-4BE1054C905E}"/>
            </ac:spMkLst>
          </pc:spChg>
        </pc:sldLayoutChg>
        <pc:sldLayoutChg chg="modSp mod ord">
          <pc:chgData name="Luke" userId="f605f45a-95bc-4d4e-84b7-47abd69f91a2" providerId="ADAL" clId="{2FBEC1FD-4654-4708-9618-9DF196BC2280}" dt="2024-05-29T19:37:13.475" v="195"/>
          <pc:sldLayoutMkLst>
            <pc:docMk/>
            <pc:sldMasterMk cId="2348071964" sldId="2147485704"/>
            <pc:sldLayoutMk cId="969329147" sldId="2147486021"/>
          </pc:sldLayoutMkLst>
          <pc:spChg chg="mod">
            <ac:chgData name="Luke" userId="f605f45a-95bc-4d4e-84b7-47abd69f91a2" providerId="ADAL" clId="{2FBEC1FD-4654-4708-9618-9DF196BC2280}" dt="2024-05-29T19:37:13.475" v="195"/>
            <ac:spMkLst>
              <pc:docMk/>
              <pc:sldMasterMk cId="2348071964" sldId="2147485704"/>
              <pc:sldLayoutMk cId="969329147" sldId="2147486021"/>
              <ac:spMk id="2" creationId="{D0AAD849-7CFE-4AF7-A7C5-6BBD50C88C1A}"/>
            </ac:spMkLst>
          </pc:spChg>
        </pc:sldLayoutChg>
        <pc:sldLayoutChg chg="modSp del mod ord">
          <pc:chgData name="Luke" userId="f605f45a-95bc-4d4e-84b7-47abd69f91a2" providerId="ADAL" clId="{2FBEC1FD-4654-4708-9618-9DF196BC2280}" dt="2024-05-29T19:37:14.082" v="407"/>
          <pc:sldLayoutMkLst>
            <pc:docMk/>
            <pc:sldMasterMk cId="2348071964" sldId="2147485704"/>
            <pc:sldLayoutMk cId="3979658214" sldId="2147486022"/>
          </pc:sldLayoutMkLst>
          <pc:spChg chg="mod">
            <ac:chgData name="Luke" userId="f605f45a-95bc-4d4e-84b7-47abd69f91a2" providerId="ADAL" clId="{2FBEC1FD-4654-4708-9618-9DF196BC2280}" dt="2024-05-29T19:37:13.475" v="195"/>
            <ac:spMkLst>
              <pc:docMk/>
              <pc:sldMasterMk cId="2348071964" sldId="2147485704"/>
              <pc:sldLayoutMk cId="3979658214" sldId="2147486022"/>
              <ac:spMk id="2" creationId="{D0AAD849-7CFE-4AF7-A7C5-6BBD50C88C1A}"/>
            </ac:spMkLst>
          </pc:spChg>
        </pc:sldLayoutChg>
        <pc:sldLayoutChg chg="modSp del mod ord">
          <pc:chgData name="Luke" userId="f605f45a-95bc-4d4e-84b7-47abd69f91a2" providerId="ADAL" clId="{2FBEC1FD-4654-4708-9618-9DF196BC2280}" dt="2024-05-29T19:37:14.083" v="408"/>
          <pc:sldLayoutMkLst>
            <pc:docMk/>
            <pc:sldMasterMk cId="2348071964" sldId="2147485704"/>
            <pc:sldLayoutMk cId="1233307150" sldId="2147486023"/>
          </pc:sldLayoutMkLst>
          <pc:spChg chg="mod">
            <ac:chgData name="Luke" userId="f605f45a-95bc-4d4e-84b7-47abd69f91a2" providerId="ADAL" clId="{2FBEC1FD-4654-4708-9618-9DF196BC2280}" dt="2024-05-29T19:37:13.475" v="195"/>
            <ac:spMkLst>
              <pc:docMk/>
              <pc:sldMasterMk cId="2348071964" sldId="2147485704"/>
              <pc:sldLayoutMk cId="1233307150" sldId="2147486023"/>
              <ac:spMk id="2" creationId="{4B2500C4-B436-4E3A-8A91-A02448A774DB}"/>
            </ac:spMkLst>
          </pc:spChg>
        </pc:sldLayoutChg>
        <pc:sldLayoutChg chg="modSp del mod ord">
          <pc:chgData name="Luke" userId="f605f45a-95bc-4d4e-84b7-47abd69f91a2" providerId="ADAL" clId="{2FBEC1FD-4654-4708-9618-9DF196BC2280}" dt="2024-05-29T19:37:14.084" v="409"/>
          <pc:sldLayoutMkLst>
            <pc:docMk/>
            <pc:sldMasterMk cId="2348071964" sldId="2147485704"/>
            <pc:sldLayoutMk cId="765042425" sldId="2147486024"/>
          </pc:sldLayoutMkLst>
          <pc:spChg chg="mod">
            <ac:chgData name="Luke" userId="f605f45a-95bc-4d4e-84b7-47abd69f91a2" providerId="ADAL" clId="{2FBEC1FD-4654-4708-9618-9DF196BC2280}" dt="2024-05-29T19:37:13.475" v="195"/>
            <ac:spMkLst>
              <pc:docMk/>
              <pc:sldMasterMk cId="2348071964" sldId="2147485704"/>
              <pc:sldLayoutMk cId="765042425" sldId="2147486024"/>
              <ac:spMk id="3" creationId="{935C9167-B5C7-4834-AC78-240C8C3EF11E}"/>
            </ac:spMkLst>
          </pc:spChg>
          <pc:spChg chg="mod">
            <ac:chgData name="Luke" userId="f605f45a-95bc-4d4e-84b7-47abd69f91a2" providerId="ADAL" clId="{2FBEC1FD-4654-4708-9618-9DF196BC2280}" dt="2024-05-29T19:37:13.475" v="195"/>
            <ac:spMkLst>
              <pc:docMk/>
              <pc:sldMasterMk cId="2348071964" sldId="2147485704"/>
              <pc:sldLayoutMk cId="765042425" sldId="2147486024"/>
              <ac:spMk id="4" creationId="{0E780C89-4FC1-4FE7-AFCA-1C41A1B0944C}"/>
            </ac:spMkLst>
          </pc:spChg>
          <pc:spChg chg="mod">
            <ac:chgData name="Luke" userId="f605f45a-95bc-4d4e-84b7-47abd69f91a2" providerId="ADAL" clId="{2FBEC1FD-4654-4708-9618-9DF196BC2280}" dt="2024-05-29T19:37:13.475" v="195"/>
            <ac:spMkLst>
              <pc:docMk/>
              <pc:sldMasterMk cId="2348071964" sldId="2147485704"/>
              <pc:sldLayoutMk cId="765042425" sldId="2147486024"/>
              <ac:spMk id="5" creationId="{2E18FD0C-FA99-4937-92CD-5CF7F279CD8E}"/>
            </ac:spMkLst>
          </pc:spChg>
        </pc:sldLayoutChg>
        <pc:sldLayoutChg chg="modSp del mod ord">
          <pc:chgData name="Luke" userId="f605f45a-95bc-4d4e-84b7-47abd69f91a2" providerId="ADAL" clId="{2FBEC1FD-4654-4708-9618-9DF196BC2280}" dt="2024-05-29T19:37:14.086" v="410"/>
          <pc:sldLayoutMkLst>
            <pc:docMk/>
            <pc:sldMasterMk cId="2348071964" sldId="2147485704"/>
            <pc:sldLayoutMk cId="334328490" sldId="2147486025"/>
          </pc:sldLayoutMkLst>
          <pc:spChg chg="mod">
            <ac:chgData name="Luke" userId="f605f45a-95bc-4d4e-84b7-47abd69f91a2" providerId="ADAL" clId="{2FBEC1FD-4654-4708-9618-9DF196BC2280}" dt="2024-05-29T19:37:13.475" v="195"/>
            <ac:spMkLst>
              <pc:docMk/>
              <pc:sldMasterMk cId="2348071964" sldId="2147485704"/>
              <pc:sldLayoutMk cId="334328490" sldId="2147486025"/>
              <ac:spMk id="3" creationId="{9B92DE97-5F35-4963-AC7A-96FEB98062FF}"/>
            </ac:spMkLst>
          </pc:spChg>
          <pc:spChg chg="mod">
            <ac:chgData name="Luke" userId="f605f45a-95bc-4d4e-84b7-47abd69f91a2" providerId="ADAL" clId="{2FBEC1FD-4654-4708-9618-9DF196BC2280}" dt="2024-05-29T19:37:13.475" v="195"/>
            <ac:spMkLst>
              <pc:docMk/>
              <pc:sldMasterMk cId="2348071964" sldId="2147485704"/>
              <pc:sldLayoutMk cId="334328490" sldId="2147486025"/>
              <ac:spMk id="4" creationId="{FEB5B31F-7AD9-4BC6-8D61-62AD8011666E}"/>
            </ac:spMkLst>
          </pc:spChg>
        </pc:sldLayoutChg>
        <pc:sldLayoutChg chg="modSp del mod ord">
          <pc:chgData name="Luke" userId="f605f45a-95bc-4d4e-84b7-47abd69f91a2" providerId="ADAL" clId="{2FBEC1FD-4654-4708-9618-9DF196BC2280}" dt="2024-05-29T19:37:14.088" v="411"/>
          <pc:sldLayoutMkLst>
            <pc:docMk/>
            <pc:sldMasterMk cId="2348071964" sldId="2147485704"/>
            <pc:sldLayoutMk cId="4186555525" sldId="2147486026"/>
          </pc:sldLayoutMkLst>
          <pc:spChg chg="mod">
            <ac:chgData name="Luke" userId="f605f45a-95bc-4d4e-84b7-47abd69f91a2" providerId="ADAL" clId="{2FBEC1FD-4654-4708-9618-9DF196BC2280}" dt="2024-05-29T19:37:13.475" v="195"/>
            <ac:spMkLst>
              <pc:docMk/>
              <pc:sldMasterMk cId="2348071964" sldId="2147485704"/>
              <pc:sldLayoutMk cId="4186555525" sldId="2147486026"/>
              <ac:spMk id="3" creationId="{84E2C6C6-B442-4DE7-9C6C-405B9005314D}"/>
            </ac:spMkLst>
          </pc:spChg>
          <pc:spChg chg="mod">
            <ac:chgData name="Luke" userId="f605f45a-95bc-4d4e-84b7-47abd69f91a2" providerId="ADAL" clId="{2FBEC1FD-4654-4708-9618-9DF196BC2280}" dt="2024-05-29T19:37:13.475" v="195"/>
            <ac:spMkLst>
              <pc:docMk/>
              <pc:sldMasterMk cId="2348071964" sldId="2147485704"/>
              <pc:sldLayoutMk cId="4186555525" sldId="2147486026"/>
              <ac:spMk id="4" creationId="{3EBEAA94-C151-43DE-8A5A-09E8A930427E}"/>
            </ac:spMkLst>
          </pc:spChg>
        </pc:sldLayoutChg>
        <pc:sldLayoutChg chg="modSp del mod ord">
          <pc:chgData name="Luke" userId="f605f45a-95bc-4d4e-84b7-47abd69f91a2" providerId="ADAL" clId="{2FBEC1FD-4654-4708-9618-9DF196BC2280}" dt="2024-05-29T19:37:14.089" v="412"/>
          <pc:sldLayoutMkLst>
            <pc:docMk/>
            <pc:sldMasterMk cId="2348071964" sldId="2147485704"/>
            <pc:sldLayoutMk cId="4288760314" sldId="2147486027"/>
          </pc:sldLayoutMkLst>
          <pc:spChg chg="mod">
            <ac:chgData name="Luke" userId="f605f45a-95bc-4d4e-84b7-47abd69f91a2" providerId="ADAL" clId="{2FBEC1FD-4654-4708-9618-9DF196BC2280}" dt="2024-05-29T19:37:13.475" v="195"/>
            <ac:spMkLst>
              <pc:docMk/>
              <pc:sldMasterMk cId="2348071964" sldId="2147485704"/>
              <pc:sldLayoutMk cId="4288760314" sldId="2147486027"/>
              <ac:spMk id="3" creationId="{E033AC47-6988-4AF2-AB7A-F400B9B8392F}"/>
            </ac:spMkLst>
          </pc:spChg>
          <pc:spChg chg="mod">
            <ac:chgData name="Luke" userId="f605f45a-95bc-4d4e-84b7-47abd69f91a2" providerId="ADAL" clId="{2FBEC1FD-4654-4708-9618-9DF196BC2280}" dt="2024-05-29T19:37:13.475" v="195"/>
            <ac:spMkLst>
              <pc:docMk/>
              <pc:sldMasterMk cId="2348071964" sldId="2147485704"/>
              <pc:sldLayoutMk cId="4288760314" sldId="2147486027"/>
              <ac:spMk id="8" creationId="{FA608AEF-BE66-4029-BA63-DA15E89C3291}"/>
            </ac:spMkLst>
          </pc:spChg>
        </pc:sldLayoutChg>
        <pc:sldLayoutChg chg="modSp del mod ord">
          <pc:chgData name="Luke" userId="f605f45a-95bc-4d4e-84b7-47abd69f91a2" providerId="ADAL" clId="{2FBEC1FD-4654-4708-9618-9DF196BC2280}" dt="2024-05-29T19:37:14.091" v="413"/>
          <pc:sldLayoutMkLst>
            <pc:docMk/>
            <pc:sldMasterMk cId="2348071964" sldId="2147485704"/>
            <pc:sldLayoutMk cId="1601467484" sldId="2147486028"/>
          </pc:sldLayoutMkLst>
          <pc:spChg chg="mod">
            <ac:chgData name="Luke" userId="f605f45a-95bc-4d4e-84b7-47abd69f91a2" providerId="ADAL" clId="{2FBEC1FD-4654-4708-9618-9DF196BC2280}" dt="2024-05-29T19:37:13.475" v="195"/>
            <ac:spMkLst>
              <pc:docMk/>
              <pc:sldMasterMk cId="2348071964" sldId="2147485704"/>
              <pc:sldLayoutMk cId="1601467484" sldId="2147486028"/>
              <ac:spMk id="3" creationId="{E033AC47-6988-4AF2-AB7A-F400B9B8392F}"/>
            </ac:spMkLst>
          </pc:spChg>
          <pc:spChg chg="mod">
            <ac:chgData name="Luke" userId="f605f45a-95bc-4d4e-84b7-47abd69f91a2" providerId="ADAL" clId="{2FBEC1FD-4654-4708-9618-9DF196BC2280}" dt="2024-05-29T19:37:13.475" v="195"/>
            <ac:spMkLst>
              <pc:docMk/>
              <pc:sldMasterMk cId="2348071964" sldId="2147485704"/>
              <pc:sldLayoutMk cId="1601467484" sldId="2147486028"/>
              <ac:spMk id="8" creationId="{FA608AEF-BE66-4029-BA63-DA15E89C3291}"/>
            </ac:spMkLst>
          </pc:spChg>
        </pc:sldLayoutChg>
        <pc:sldLayoutChg chg="modSp del mod ord">
          <pc:chgData name="Luke" userId="f605f45a-95bc-4d4e-84b7-47abd69f91a2" providerId="ADAL" clId="{2FBEC1FD-4654-4708-9618-9DF196BC2280}" dt="2024-05-29T19:37:14.092" v="414"/>
          <pc:sldLayoutMkLst>
            <pc:docMk/>
            <pc:sldMasterMk cId="2348071964" sldId="2147485704"/>
            <pc:sldLayoutMk cId="3700241979" sldId="2147486029"/>
          </pc:sldLayoutMkLst>
          <pc:spChg chg="mod">
            <ac:chgData name="Luke" userId="f605f45a-95bc-4d4e-84b7-47abd69f91a2" providerId="ADAL" clId="{2FBEC1FD-4654-4708-9618-9DF196BC2280}" dt="2024-05-29T19:37:13.475" v="195"/>
            <ac:spMkLst>
              <pc:docMk/>
              <pc:sldMasterMk cId="2348071964" sldId="2147485704"/>
              <pc:sldLayoutMk cId="3700241979" sldId="2147486029"/>
              <ac:spMk id="3" creationId="{E033AC47-6988-4AF2-AB7A-F400B9B8392F}"/>
            </ac:spMkLst>
          </pc:spChg>
          <pc:spChg chg="mod">
            <ac:chgData name="Luke" userId="f605f45a-95bc-4d4e-84b7-47abd69f91a2" providerId="ADAL" clId="{2FBEC1FD-4654-4708-9618-9DF196BC2280}" dt="2024-05-29T19:37:13.475" v="195"/>
            <ac:spMkLst>
              <pc:docMk/>
              <pc:sldMasterMk cId="2348071964" sldId="2147485704"/>
              <pc:sldLayoutMk cId="3700241979" sldId="2147486029"/>
              <ac:spMk id="8" creationId="{FA608AEF-BE66-4029-BA63-DA15E89C3291}"/>
            </ac:spMkLst>
          </pc:spChg>
        </pc:sldLayoutChg>
        <pc:sldLayoutChg chg="modSp del mod ord">
          <pc:chgData name="Luke" userId="f605f45a-95bc-4d4e-84b7-47abd69f91a2" providerId="ADAL" clId="{2FBEC1FD-4654-4708-9618-9DF196BC2280}" dt="2024-05-29T19:37:14.093" v="415"/>
          <pc:sldLayoutMkLst>
            <pc:docMk/>
            <pc:sldMasterMk cId="2348071964" sldId="2147485704"/>
            <pc:sldLayoutMk cId="3868617698" sldId="2147486030"/>
          </pc:sldLayoutMkLst>
          <pc:spChg chg="mod">
            <ac:chgData name="Luke" userId="f605f45a-95bc-4d4e-84b7-47abd69f91a2" providerId="ADAL" clId="{2FBEC1FD-4654-4708-9618-9DF196BC2280}" dt="2024-05-29T19:37:13.475" v="195"/>
            <ac:spMkLst>
              <pc:docMk/>
              <pc:sldMasterMk cId="2348071964" sldId="2147485704"/>
              <pc:sldLayoutMk cId="3868617698" sldId="2147486030"/>
              <ac:spMk id="2" creationId="{38E01E45-D858-46CB-8C37-2ADA7A8B4F38}"/>
            </ac:spMkLst>
          </pc:spChg>
          <pc:spChg chg="mod">
            <ac:chgData name="Luke" userId="f605f45a-95bc-4d4e-84b7-47abd69f91a2" providerId="ADAL" clId="{2FBEC1FD-4654-4708-9618-9DF196BC2280}" dt="2024-05-29T19:37:13.475" v="195"/>
            <ac:spMkLst>
              <pc:docMk/>
              <pc:sldMasterMk cId="2348071964" sldId="2147485704"/>
              <pc:sldLayoutMk cId="3868617698" sldId="2147486030"/>
              <ac:spMk id="4" creationId="{FEB5B31F-7AD9-4BC6-8D61-62AD8011666E}"/>
            </ac:spMkLst>
          </pc:spChg>
        </pc:sldLayoutChg>
        <pc:sldLayoutChg chg="modSp del mod ord">
          <pc:chgData name="Luke" userId="f605f45a-95bc-4d4e-84b7-47abd69f91a2" providerId="ADAL" clId="{2FBEC1FD-4654-4708-9618-9DF196BC2280}" dt="2024-05-29T19:37:14.095" v="416"/>
          <pc:sldLayoutMkLst>
            <pc:docMk/>
            <pc:sldMasterMk cId="2348071964" sldId="2147485704"/>
            <pc:sldLayoutMk cId="728611050" sldId="2147486031"/>
          </pc:sldLayoutMkLst>
          <pc:spChg chg="mod">
            <ac:chgData name="Luke" userId="f605f45a-95bc-4d4e-84b7-47abd69f91a2" providerId="ADAL" clId="{2FBEC1FD-4654-4708-9618-9DF196BC2280}" dt="2024-05-29T19:37:13.475" v="195"/>
            <ac:spMkLst>
              <pc:docMk/>
              <pc:sldMasterMk cId="2348071964" sldId="2147485704"/>
              <pc:sldLayoutMk cId="728611050" sldId="2147486031"/>
              <ac:spMk id="2" creationId="{045563AC-3A0B-4839-A9DC-F00E8E5411A6}"/>
            </ac:spMkLst>
          </pc:spChg>
          <pc:spChg chg="mod">
            <ac:chgData name="Luke" userId="f605f45a-95bc-4d4e-84b7-47abd69f91a2" providerId="ADAL" clId="{2FBEC1FD-4654-4708-9618-9DF196BC2280}" dt="2024-05-29T19:37:13.475" v="195"/>
            <ac:spMkLst>
              <pc:docMk/>
              <pc:sldMasterMk cId="2348071964" sldId="2147485704"/>
              <pc:sldLayoutMk cId="728611050" sldId="2147486031"/>
              <ac:spMk id="4" creationId="{FEB5B31F-7AD9-4BC6-8D61-62AD8011666E}"/>
            </ac:spMkLst>
          </pc:spChg>
        </pc:sldLayoutChg>
        <pc:sldLayoutChg chg="modSp del mod ord">
          <pc:chgData name="Luke" userId="f605f45a-95bc-4d4e-84b7-47abd69f91a2" providerId="ADAL" clId="{2FBEC1FD-4654-4708-9618-9DF196BC2280}" dt="2024-05-29T19:37:14.096" v="417"/>
          <pc:sldLayoutMkLst>
            <pc:docMk/>
            <pc:sldMasterMk cId="2348071964" sldId="2147485704"/>
            <pc:sldLayoutMk cId="3974475469" sldId="2147486032"/>
          </pc:sldLayoutMkLst>
          <pc:spChg chg="mod">
            <ac:chgData name="Luke" userId="f605f45a-95bc-4d4e-84b7-47abd69f91a2" providerId="ADAL" clId="{2FBEC1FD-4654-4708-9618-9DF196BC2280}" dt="2024-05-29T19:37:13.475" v="195"/>
            <ac:spMkLst>
              <pc:docMk/>
              <pc:sldMasterMk cId="2348071964" sldId="2147485704"/>
              <pc:sldLayoutMk cId="3974475469" sldId="2147486032"/>
              <ac:spMk id="3" creationId="{027DCA08-1117-4B11-AEFD-AAB2B33543F9}"/>
            </ac:spMkLst>
          </pc:spChg>
          <pc:spChg chg="mod">
            <ac:chgData name="Luke" userId="f605f45a-95bc-4d4e-84b7-47abd69f91a2" providerId="ADAL" clId="{2FBEC1FD-4654-4708-9618-9DF196BC2280}" dt="2024-05-29T19:37:13.475" v="195"/>
            <ac:spMkLst>
              <pc:docMk/>
              <pc:sldMasterMk cId="2348071964" sldId="2147485704"/>
              <pc:sldLayoutMk cId="3974475469" sldId="2147486032"/>
              <ac:spMk id="4" creationId="{AE833B58-0629-4A46-8711-902C16A99314}"/>
            </ac:spMkLst>
          </pc:spChg>
          <pc:spChg chg="mod">
            <ac:chgData name="Luke" userId="f605f45a-95bc-4d4e-84b7-47abd69f91a2" providerId="ADAL" clId="{2FBEC1FD-4654-4708-9618-9DF196BC2280}" dt="2024-05-29T19:37:13.475" v="195"/>
            <ac:spMkLst>
              <pc:docMk/>
              <pc:sldMasterMk cId="2348071964" sldId="2147485704"/>
              <pc:sldLayoutMk cId="3974475469" sldId="2147486032"/>
              <ac:spMk id="9" creationId="{1231301F-62BD-4CF6-8990-CDF00AFC8CCF}"/>
            </ac:spMkLst>
          </pc:spChg>
          <pc:spChg chg="mod">
            <ac:chgData name="Luke" userId="f605f45a-95bc-4d4e-84b7-47abd69f91a2" providerId="ADAL" clId="{2FBEC1FD-4654-4708-9618-9DF196BC2280}" dt="2024-05-29T19:37:13.475" v="195"/>
            <ac:spMkLst>
              <pc:docMk/>
              <pc:sldMasterMk cId="2348071964" sldId="2147485704"/>
              <pc:sldLayoutMk cId="3974475469" sldId="2147486032"/>
              <ac:spMk id="11" creationId="{7223C820-5673-4288-A9D6-185A95066B1E}"/>
            </ac:spMkLst>
          </pc:spChg>
          <pc:spChg chg="mod">
            <ac:chgData name="Luke" userId="f605f45a-95bc-4d4e-84b7-47abd69f91a2" providerId="ADAL" clId="{2FBEC1FD-4654-4708-9618-9DF196BC2280}" dt="2024-05-29T19:37:13.475" v="195"/>
            <ac:spMkLst>
              <pc:docMk/>
              <pc:sldMasterMk cId="2348071964" sldId="2147485704"/>
              <pc:sldLayoutMk cId="3974475469" sldId="2147486032"/>
              <ac:spMk id="13" creationId="{05B401B2-8D93-427E-90A4-52337B3965E8}"/>
            </ac:spMkLst>
          </pc:spChg>
        </pc:sldLayoutChg>
        <pc:sldLayoutChg chg="modSp del mod ord">
          <pc:chgData name="Luke" userId="f605f45a-95bc-4d4e-84b7-47abd69f91a2" providerId="ADAL" clId="{2FBEC1FD-4654-4708-9618-9DF196BC2280}" dt="2024-05-29T19:37:14.098" v="418"/>
          <pc:sldLayoutMkLst>
            <pc:docMk/>
            <pc:sldMasterMk cId="2348071964" sldId="2147485704"/>
            <pc:sldLayoutMk cId="3445604132" sldId="2147486033"/>
          </pc:sldLayoutMkLst>
          <pc:spChg chg="mod">
            <ac:chgData name="Luke" userId="f605f45a-95bc-4d4e-84b7-47abd69f91a2" providerId="ADAL" clId="{2FBEC1FD-4654-4708-9618-9DF196BC2280}" dt="2024-05-29T19:37:13.475" v="195"/>
            <ac:spMkLst>
              <pc:docMk/>
              <pc:sldMasterMk cId="2348071964" sldId="2147485704"/>
              <pc:sldLayoutMk cId="3445604132" sldId="2147486033"/>
              <ac:spMk id="3" creationId="{F260F77E-464D-46F7-A8F8-6F281DAB0C7A}"/>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4" creationId="{AE833B58-0629-4A46-8711-902C16A99314}"/>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9" creationId="{1231301F-62BD-4CF6-8990-CDF00AFC8CCF}"/>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10" creationId="{7E401A97-B3D4-43E4-9B09-8AD4B6B26068}"/>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11" creationId="{7223C820-5673-4288-A9D6-185A95066B1E}"/>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12" creationId="{7E8A9C08-F392-459F-B90B-EDBF4A830C55}"/>
            </ac:spMkLst>
          </pc:spChg>
          <pc:spChg chg="mod">
            <ac:chgData name="Luke" userId="f605f45a-95bc-4d4e-84b7-47abd69f91a2" providerId="ADAL" clId="{2FBEC1FD-4654-4708-9618-9DF196BC2280}" dt="2024-05-29T19:37:13.475" v="195"/>
            <ac:spMkLst>
              <pc:docMk/>
              <pc:sldMasterMk cId="2348071964" sldId="2147485704"/>
              <pc:sldLayoutMk cId="3445604132" sldId="2147486033"/>
              <ac:spMk id="13" creationId="{05B401B2-8D93-427E-90A4-52337B3965E8}"/>
            </ac:spMkLst>
          </pc:spChg>
        </pc:sldLayoutChg>
        <pc:sldLayoutChg chg="modSp del mod ord">
          <pc:chgData name="Luke" userId="f605f45a-95bc-4d4e-84b7-47abd69f91a2" providerId="ADAL" clId="{2FBEC1FD-4654-4708-9618-9DF196BC2280}" dt="2024-05-29T19:37:14.099" v="419"/>
          <pc:sldLayoutMkLst>
            <pc:docMk/>
            <pc:sldMasterMk cId="2348071964" sldId="2147485704"/>
            <pc:sldLayoutMk cId="619916315" sldId="2147486034"/>
          </pc:sldLayoutMkLst>
          <pc:spChg chg="mod">
            <ac:chgData name="Luke" userId="f605f45a-95bc-4d4e-84b7-47abd69f91a2" providerId="ADAL" clId="{2FBEC1FD-4654-4708-9618-9DF196BC2280}" dt="2024-05-29T19:37:13.475" v="195"/>
            <ac:spMkLst>
              <pc:docMk/>
              <pc:sldMasterMk cId="2348071964" sldId="2147485704"/>
              <pc:sldLayoutMk cId="619916315" sldId="2147486034"/>
              <ac:spMk id="3" creationId="{87A434B7-D4B9-4D45-A31C-F0CC4D227945}"/>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4" creationId="{AE833B58-0629-4A46-8711-902C16A99314}"/>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9" creationId="{1231301F-62BD-4CF6-8990-CDF00AFC8CCF}"/>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0" creationId="{7E401A97-B3D4-43E4-9B09-8AD4B6B26068}"/>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1" creationId="{7223C820-5673-4288-A9D6-185A95066B1E}"/>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2" creationId="{7E8A9C08-F392-459F-B90B-EDBF4A830C55}"/>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3" creationId="{05B401B2-8D93-427E-90A4-52337B3965E8}"/>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4" creationId="{BBD58C33-921C-42F1-9803-1C798DB548C2}"/>
            </ac:spMkLst>
          </pc:spChg>
          <pc:spChg chg="mod">
            <ac:chgData name="Luke" userId="f605f45a-95bc-4d4e-84b7-47abd69f91a2" providerId="ADAL" clId="{2FBEC1FD-4654-4708-9618-9DF196BC2280}" dt="2024-05-29T19:37:13.475" v="195"/>
            <ac:spMkLst>
              <pc:docMk/>
              <pc:sldMasterMk cId="2348071964" sldId="2147485704"/>
              <pc:sldLayoutMk cId="619916315" sldId="2147486034"/>
              <ac:spMk id="15" creationId="{38E883C1-8203-4549-AF30-B96AEC45AC68}"/>
            </ac:spMkLst>
          </pc:spChg>
        </pc:sldLayoutChg>
        <pc:sldLayoutChg chg="modSp del mod ord">
          <pc:chgData name="Luke" userId="f605f45a-95bc-4d4e-84b7-47abd69f91a2" providerId="ADAL" clId="{2FBEC1FD-4654-4708-9618-9DF196BC2280}" dt="2024-05-29T19:37:14.101" v="420"/>
          <pc:sldLayoutMkLst>
            <pc:docMk/>
            <pc:sldMasterMk cId="2348071964" sldId="2147485704"/>
            <pc:sldLayoutMk cId="2930676810" sldId="2147486035"/>
          </pc:sldLayoutMkLst>
          <pc:spChg chg="mod">
            <ac:chgData name="Luke" userId="f605f45a-95bc-4d4e-84b7-47abd69f91a2" providerId="ADAL" clId="{2FBEC1FD-4654-4708-9618-9DF196BC2280}" dt="2024-05-29T19:37:13.475" v="195"/>
            <ac:spMkLst>
              <pc:docMk/>
              <pc:sldMasterMk cId="2348071964" sldId="2147485704"/>
              <pc:sldLayoutMk cId="2930676810" sldId="2147486035"/>
              <ac:spMk id="2" creationId="{D1C46CB2-4FDC-43D5-B122-6F27B3C827ED}"/>
            </ac:spMkLst>
          </pc:spChg>
          <pc:spChg chg="mod">
            <ac:chgData name="Luke" userId="f605f45a-95bc-4d4e-84b7-47abd69f91a2" providerId="ADAL" clId="{2FBEC1FD-4654-4708-9618-9DF196BC2280}" dt="2024-05-29T19:37:13.475" v="195"/>
            <ac:spMkLst>
              <pc:docMk/>
              <pc:sldMasterMk cId="2348071964" sldId="2147485704"/>
              <pc:sldLayoutMk cId="2930676810" sldId="2147486035"/>
              <ac:spMk id="12" creationId="{9244E618-D996-41A6-8C9D-0C3519EA7A6F}"/>
            </ac:spMkLst>
          </pc:spChg>
          <pc:spChg chg="mod">
            <ac:chgData name="Luke" userId="f605f45a-95bc-4d4e-84b7-47abd69f91a2" providerId="ADAL" clId="{2FBEC1FD-4654-4708-9618-9DF196BC2280}" dt="2024-05-29T19:37:13.475" v="195"/>
            <ac:spMkLst>
              <pc:docMk/>
              <pc:sldMasterMk cId="2348071964" sldId="2147485704"/>
              <pc:sldLayoutMk cId="2930676810" sldId="2147486035"/>
              <ac:spMk id="13" creationId="{8B32544F-F93C-4713-86AD-641424F4A7B9}"/>
            </ac:spMkLst>
          </pc:spChg>
          <pc:spChg chg="mod">
            <ac:chgData name="Luke" userId="f605f45a-95bc-4d4e-84b7-47abd69f91a2" providerId="ADAL" clId="{2FBEC1FD-4654-4708-9618-9DF196BC2280}" dt="2024-05-29T19:37:13.475" v="195"/>
            <ac:spMkLst>
              <pc:docMk/>
              <pc:sldMasterMk cId="2348071964" sldId="2147485704"/>
              <pc:sldLayoutMk cId="2930676810" sldId="2147486035"/>
              <ac:spMk id="14" creationId="{9E4C32BD-CEF7-42AC-94D8-052EF30E2361}"/>
            </ac:spMkLst>
          </pc:spChg>
          <pc:spChg chg="mod">
            <ac:chgData name="Luke" userId="f605f45a-95bc-4d4e-84b7-47abd69f91a2" providerId="ADAL" clId="{2FBEC1FD-4654-4708-9618-9DF196BC2280}" dt="2024-05-29T19:37:13.475" v="195"/>
            <ac:spMkLst>
              <pc:docMk/>
              <pc:sldMasterMk cId="2348071964" sldId="2147485704"/>
              <pc:sldLayoutMk cId="2930676810" sldId="2147486035"/>
              <ac:spMk id="15" creationId="{E25EC377-3BC6-40D8-AECB-4FEB302014CD}"/>
            </ac:spMkLst>
          </pc:spChg>
        </pc:sldLayoutChg>
        <pc:sldLayoutChg chg="modSp del mod ord">
          <pc:chgData name="Luke" userId="f605f45a-95bc-4d4e-84b7-47abd69f91a2" providerId="ADAL" clId="{2FBEC1FD-4654-4708-9618-9DF196BC2280}" dt="2024-05-29T19:37:14.102" v="421"/>
          <pc:sldLayoutMkLst>
            <pc:docMk/>
            <pc:sldMasterMk cId="2348071964" sldId="2147485704"/>
            <pc:sldLayoutMk cId="1050740665" sldId="2147486036"/>
          </pc:sldLayoutMkLst>
          <pc:spChg chg="mod">
            <ac:chgData name="Luke" userId="f605f45a-95bc-4d4e-84b7-47abd69f91a2" providerId="ADAL" clId="{2FBEC1FD-4654-4708-9618-9DF196BC2280}" dt="2024-05-29T19:37:13.475" v="195"/>
            <ac:spMkLst>
              <pc:docMk/>
              <pc:sldMasterMk cId="2348071964" sldId="2147485704"/>
              <pc:sldLayoutMk cId="1050740665" sldId="2147486036"/>
              <ac:spMk id="2" creationId="{D1C46CB2-4FDC-43D5-B122-6F27B3C827ED}"/>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2" creationId="{9244E618-D996-41A6-8C9D-0C3519EA7A6F}"/>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3" creationId="{8B32544F-F93C-4713-86AD-641424F4A7B9}"/>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4" creationId="{9E4C32BD-CEF7-42AC-94D8-052EF30E2361}"/>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5" creationId="{E25EC377-3BC6-40D8-AECB-4FEB302014CD}"/>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6" creationId="{D682B8EC-8F33-4730-BBE6-E8B7234C9C62}"/>
            </ac:spMkLst>
          </pc:spChg>
          <pc:spChg chg="mod">
            <ac:chgData name="Luke" userId="f605f45a-95bc-4d4e-84b7-47abd69f91a2" providerId="ADAL" clId="{2FBEC1FD-4654-4708-9618-9DF196BC2280}" dt="2024-05-29T19:37:13.475" v="195"/>
            <ac:spMkLst>
              <pc:docMk/>
              <pc:sldMasterMk cId="2348071964" sldId="2147485704"/>
              <pc:sldLayoutMk cId="1050740665" sldId="2147486036"/>
              <ac:spMk id="17" creationId="{7DB5F15A-5980-40FF-9D54-3FDE41D604AE}"/>
            </ac:spMkLst>
          </pc:spChg>
        </pc:sldLayoutChg>
        <pc:sldLayoutChg chg="modSp del mod ord">
          <pc:chgData name="Luke" userId="f605f45a-95bc-4d4e-84b7-47abd69f91a2" providerId="ADAL" clId="{2FBEC1FD-4654-4708-9618-9DF196BC2280}" dt="2024-05-29T19:37:14.104" v="422"/>
          <pc:sldLayoutMkLst>
            <pc:docMk/>
            <pc:sldMasterMk cId="2348071964" sldId="2147485704"/>
            <pc:sldLayoutMk cId="4215376507" sldId="2147486037"/>
          </pc:sldLayoutMkLst>
          <pc:spChg chg="mod">
            <ac:chgData name="Luke" userId="f605f45a-95bc-4d4e-84b7-47abd69f91a2" providerId="ADAL" clId="{2FBEC1FD-4654-4708-9618-9DF196BC2280}" dt="2024-05-29T19:37:13.475" v="195"/>
            <ac:spMkLst>
              <pc:docMk/>
              <pc:sldMasterMk cId="2348071964" sldId="2147485704"/>
              <pc:sldLayoutMk cId="4215376507" sldId="2147486037"/>
              <ac:spMk id="2" creationId="{D1C46CB2-4FDC-43D5-B122-6F27B3C827ED}"/>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2" creationId="{9244E618-D996-41A6-8C9D-0C3519EA7A6F}"/>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3" creationId="{8B32544F-F93C-4713-86AD-641424F4A7B9}"/>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4" creationId="{9E4C32BD-CEF7-42AC-94D8-052EF30E2361}"/>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5" creationId="{E25EC377-3BC6-40D8-AECB-4FEB302014CD}"/>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6" creationId="{D682B8EC-8F33-4730-BBE6-E8B7234C9C62}"/>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7" creationId="{7DB5F15A-5980-40FF-9D54-3FDE41D604AE}"/>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8" creationId="{83564109-638C-44E2-AE84-46B44C29FD6C}"/>
            </ac:spMkLst>
          </pc:spChg>
          <pc:spChg chg="mod">
            <ac:chgData name="Luke" userId="f605f45a-95bc-4d4e-84b7-47abd69f91a2" providerId="ADAL" clId="{2FBEC1FD-4654-4708-9618-9DF196BC2280}" dt="2024-05-29T19:37:13.475" v="195"/>
            <ac:spMkLst>
              <pc:docMk/>
              <pc:sldMasterMk cId="2348071964" sldId="2147485704"/>
              <pc:sldLayoutMk cId="4215376507" sldId="2147486037"/>
              <ac:spMk id="19" creationId="{713AAE36-2045-4D14-87DC-59D4EFCC1500}"/>
            </ac:spMkLst>
          </pc:spChg>
        </pc:sldLayoutChg>
        <pc:sldLayoutChg chg="modSp del mod ord">
          <pc:chgData name="Luke" userId="f605f45a-95bc-4d4e-84b7-47abd69f91a2" providerId="ADAL" clId="{2FBEC1FD-4654-4708-9618-9DF196BC2280}" dt="2024-05-29T19:37:14.105" v="423"/>
          <pc:sldLayoutMkLst>
            <pc:docMk/>
            <pc:sldMasterMk cId="2348071964" sldId="2147485704"/>
            <pc:sldLayoutMk cId="3479875730" sldId="2147486038"/>
          </pc:sldLayoutMkLst>
          <pc:spChg chg="mod">
            <ac:chgData name="Luke" userId="f605f45a-95bc-4d4e-84b7-47abd69f91a2" providerId="ADAL" clId="{2FBEC1FD-4654-4708-9618-9DF196BC2280}" dt="2024-05-29T19:37:13.475" v="195"/>
            <ac:spMkLst>
              <pc:docMk/>
              <pc:sldMasterMk cId="2348071964" sldId="2147485704"/>
              <pc:sldLayoutMk cId="3479875730" sldId="2147486038"/>
              <ac:spMk id="2" creationId="{D1C46CB2-4FDC-43D5-B122-6F27B3C827ED}"/>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2" creationId="{9244E618-D996-41A6-8C9D-0C3519EA7A6F}"/>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3" creationId="{8B32544F-F93C-4713-86AD-641424F4A7B9}"/>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4" creationId="{9E4C32BD-CEF7-42AC-94D8-052EF30E2361}"/>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5" creationId="{E25EC377-3BC6-40D8-AECB-4FEB302014CD}"/>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6" creationId="{D682B8EC-8F33-4730-BBE6-E8B7234C9C62}"/>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7" creationId="{7DB5F15A-5980-40FF-9D54-3FDE41D604AE}"/>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8" creationId="{83564109-638C-44E2-AE84-46B44C29FD6C}"/>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19" creationId="{713AAE36-2045-4D14-87DC-59D4EFCC1500}"/>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20" creationId="{2AD682C7-20D7-4ED0-99A7-C8530DAC8612}"/>
            </ac:spMkLst>
          </pc:spChg>
          <pc:spChg chg="mod">
            <ac:chgData name="Luke" userId="f605f45a-95bc-4d4e-84b7-47abd69f91a2" providerId="ADAL" clId="{2FBEC1FD-4654-4708-9618-9DF196BC2280}" dt="2024-05-29T19:37:13.475" v="195"/>
            <ac:spMkLst>
              <pc:docMk/>
              <pc:sldMasterMk cId="2348071964" sldId="2147485704"/>
              <pc:sldLayoutMk cId="3479875730" sldId="2147486038"/>
              <ac:spMk id="21" creationId="{5B1B6F72-F14C-40F1-8B29-8620AA34DC63}"/>
            </ac:spMkLst>
          </pc:spChg>
        </pc:sldLayoutChg>
        <pc:sldLayoutChg chg="modSp del mod ord">
          <pc:chgData name="Luke" userId="f605f45a-95bc-4d4e-84b7-47abd69f91a2" providerId="ADAL" clId="{2FBEC1FD-4654-4708-9618-9DF196BC2280}" dt="2024-05-29T19:37:14.107" v="424"/>
          <pc:sldLayoutMkLst>
            <pc:docMk/>
            <pc:sldMasterMk cId="2348071964" sldId="2147485704"/>
            <pc:sldLayoutMk cId="1793878312" sldId="2147486039"/>
          </pc:sldLayoutMkLst>
          <pc:spChg chg="mod">
            <ac:chgData name="Luke" userId="f605f45a-95bc-4d4e-84b7-47abd69f91a2" providerId="ADAL" clId="{2FBEC1FD-4654-4708-9618-9DF196BC2280}" dt="2024-05-29T19:37:13.475" v="195"/>
            <ac:spMkLst>
              <pc:docMk/>
              <pc:sldMasterMk cId="2348071964" sldId="2147485704"/>
              <pc:sldLayoutMk cId="1793878312" sldId="2147486039"/>
              <ac:spMk id="2" creationId="{8B33D211-079C-4884-AB74-BFA812A63FE8}"/>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3" creationId="{5BBECFAF-80A0-4620-8865-87562DFB497B}"/>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4" creationId="{8AD287B4-D736-4707-854D-BEA62EF2BBCF}"/>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5" creationId="{9ED5A27F-D9D2-4DCB-8422-4694477ECA88}"/>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6" creationId="{5757E314-6417-4051-A2CD-D3614CAA6A78}"/>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7" creationId="{E5577FC3-49F5-4B04-AFD3-AA0A57BA8355}"/>
            </ac:spMkLst>
          </pc:spChg>
          <pc:spChg chg="mod">
            <ac:chgData name="Luke" userId="f605f45a-95bc-4d4e-84b7-47abd69f91a2" providerId="ADAL" clId="{2FBEC1FD-4654-4708-9618-9DF196BC2280}" dt="2024-05-29T19:37:13.475" v="195"/>
            <ac:spMkLst>
              <pc:docMk/>
              <pc:sldMasterMk cId="2348071964" sldId="2147485704"/>
              <pc:sldLayoutMk cId="1793878312" sldId="2147486039"/>
              <ac:spMk id="18" creationId="{9B56ECFD-6AA2-4EC5-A445-D1E0952199EC}"/>
            </ac:spMkLst>
          </pc:spChg>
        </pc:sldLayoutChg>
        <pc:sldLayoutChg chg="modSp del mod ord">
          <pc:chgData name="Luke" userId="f605f45a-95bc-4d4e-84b7-47abd69f91a2" providerId="ADAL" clId="{2FBEC1FD-4654-4708-9618-9DF196BC2280}" dt="2024-05-29T19:37:14.108" v="425"/>
          <pc:sldLayoutMkLst>
            <pc:docMk/>
            <pc:sldMasterMk cId="2348071964" sldId="2147485704"/>
            <pc:sldLayoutMk cId="3168392592" sldId="2147486040"/>
          </pc:sldLayoutMkLst>
          <pc:spChg chg="mod">
            <ac:chgData name="Luke" userId="f605f45a-95bc-4d4e-84b7-47abd69f91a2" providerId="ADAL" clId="{2FBEC1FD-4654-4708-9618-9DF196BC2280}" dt="2024-05-29T19:37:13.475" v="195"/>
            <ac:spMkLst>
              <pc:docMk/>
              <pc:sldMasterMk cId="2348071964" sldId="2147485704"/>
              <pc:sldLayoutMk cId="3168392592" sldId="2147486040"/>
              <ac:spMk id="2" creationId="{8B33D211-079C-4884-AB74-BFA812A63FE8}"/>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1" creationId="{F78E1D3B-7D6F-4EFD-9EB2-E1A27309D6AF}"/>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2" creationId="{3BB2FF62-05DC-462E-808C-4DDE1C65392C}"/>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3" creationId="{5BBECFAF-80A0-4620-8865-87562DFB497B}"/>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4" creationId="{8AD287B4-D736-4707-854D-BEA62EF2BBCF}"/>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5" creationId="{9ED5A27F-D9D2-4DCB-8422-4694477ECA88}"/>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6" creationId="{5757E314-6417-4051-A2CD-D3614CAA6A78}"/>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7" creationId="{E5577FC3-49F5-4B04-AFD3-AA0A57BA8355}"/>
            </ac:spMkLst>
          </pc:spChg>
          <pc:spChg chg="mod">
            <ac:chgData name="Luke" userId="f605f45a-95bc-4d4e-84b7-47abd69f91a2" providerId="ADAL" clId="{2FBEC1FD-4654-4708-9618-9DF196BC2280}" dt="2024-05-29T19:37:13.475" v="195"/>
            <ac:spMkLst>
              <pc:docMk/>
              <pc:sldMasterMk cId="2348071964" sldId="2147485704"/>
              <pc:sldLayoutMk cId="3168392592" sldId="2147486040"/>
              <ac:spMk id="18" creationId="{9B56ECFD-6AA2-4EC5-A445-D1E0952199EC}"/>
            </ac:spMkLst>
          </pc:spChg>
        </pc:sldLayoutChg>
        <pc:sldLayoutChg chg="modSp del mod ord">
          <pc:chgData name="Luke" userId="f605f45a-95bc-4d4e-84b7-47abd69f91a2" providerId="ADAL" clId="{2FBEC1FD-4654-4708-9618-9DF196BC2280}" dt="2024-05-29T19:37:14.109" v="426"/>
          <pc:sldLayoutMkLst>
            <pc:docMk/>
            <pc:sldMasterMk cId="2348071964" sldId="2147485704"/>
            <pc:sldLayoutMk cId="2705649484" sldId="2147486041"/>
          </pc:sldLayoutMkLst>
          <pc:spChg chg="mod">
            <ac:chgData name="Luke" userId="f605f45a-95bc-4d4e-84b7-47abd69f91a2" providerId="ADAL" clId="{2FBEC1FD-4654-4708-9618-9DF196BC2280}" dt="2024-05-29T19:37:13.475" v="195"/>
            <ac:spMkLst>
              <pc:docMk/>
              <pc:sldMasterMk cId="2348071964" sldId="2147485704"/>
              <pc:sldLayoutMk cId="2705649484" sldId="2147486041"/>
              <ac:spMk id="2" creationId="{8B33D211-079C-4884-AB74-BFA812A63FE8}"/>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1" creationId="{F78E1D3B-7D6F-4EFD-9EB2-E1A27309D6AF}"/>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2" creationId="{3BB2FF62-05DC-462E-808C-4DDE1C65392C}"/>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3" creationId="{5BBECFAF-80A0-4620-8865-87562DFB497B}"/>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4" creationId="{8AD287B4-D736-4707-854D-BEA62EF2BBCF}"/>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5" creationId="{9ED5A27F-D9D2-4DCB-8422-4694477ECA88}"/>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6" creationId="{5757E314-6417-4051-A2CD-D3614CAA6A78}"/>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7" creationId="{E5577FC3-49F5-4B04-AFD3-AA0A57BA8355}"/>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8" creationId="{9B56ECFD-6AA2-4EC5-A445-D1E0952199EC}"/>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19" creationId="{E4DC3400-0B11-4EA0-9B8D-6FADE6964F37}"/>
            </ac:spMkLst>
          </pc:spChg>
          <pc:spChg chg="mod">
            <ac:chgData name="Luke" userId="f605f45a-95bc-4d4e-84b7-47abd69f91a2" providerId="ADAL" clId="{2FBEC1FD-4654-4708-9618-9DF196BC2280}" dt="2024-05-29T19:37:13.475" v="195"/>
            <ac:spMkLst>
              <pc:docMk/>
              <pc:sldMasterMk cId="2348071964" sldId="2147485704"/>
              <pc:sldLayoutMk cId="2705649484" sldId="2147486041"/>
              <ac:spMk id="20" creationId="{133C357E-ECC0-485F-9033-5D4DEC8774BB}"/>
            </ac:spMkLst>
          </pc:spChg>
        </pc:sldLayoutChg>
        <pc:sldLayoutChg chg="modSp del mod ord">
          <pc:chgData name="Luke" userId="f605f45a-95bc-4d4e-84b7-47abd69f91a2" providerId="ADAL" clId="{2FBEC1FD-4654-4708-9618-9DF196BC2280}" dt="2024-05-29T19:37:14.111" v="427"/>
          <pc:sldLayoutMkLst>
            <pc:docMk/>
            <pc:sldMasterMk cId="2348071964" sldId="2147485704"/>
            <pc:sldLayoutMk cId="3225336648" sldId="2147486042"/>
          </pc:sldLayoutMkLst>
          <pc:spChg chg="mod">
            <ac:chgData name="Luke" userId="f605f45a-95bc-4d4e-84b7-47abd69f91a2" providerId="ADAL" clId="{2FBEC1FD-4654-4708-9618-9DF196BC2280}" dt="2024-05-29T19:37:13.475" v="195"/>
            <ac:spMkLst>
              <pc:docMk/>
              <pc:sldMasterMk cId="2348071964" sldId="2147485704"/>
              <pc:sldLayoutMk cId="3225336648" sldId="2147486042"/>
              <ac:spMk id="2" creationId="{39E5C076-3B78-4451-8068-576892A08E9C}"/>
            </ac:spMkLst>
          </pc:spChg>
          <pc:spChg chg="mod">
            <ac:chgData name="Luke" userId="f605f45a-95bc-4d4e-84b7-47abd69f91a2" providerId="ADAL" clId="{2FBEC1FD-4654-4708-9618-9DF196BC2280}" dt="2024-05-29T19:37:13.475" v="195"/>
            <ac:spMkLst>
              <pc:docMk/>
              <pc:sldMasterMk cId="2348071964" sldId="2147485704"/>
              <pc:sldLayoutMk cId="3225336648" sldId="2147486042"/>
              <ac:spMk id="7" creationId="{7E9DBFD9-3E1E-4F19-AF15-56780F9C7927}"/>
            </ac:spMkLst>
          </pc:spChg>
        </pc:sldLayoutChg>
        <pc:sldLayoutChg chg="modSp del mod ord">
          <pc:chgData name="Luke" userId="f605f45a-95bc-4d4e-84b7-47abd69f91a2" providerId="ADAL" clId="{2FBEC1FD-4654-4708-9618-9DF196BC2280}" dt="2024-05-29T19:37:14.113" v="428"/>
          <pc:sldLayoutMkLst>
            <pc:docMk/>
            <pc:sldMasterMk cId="2348071964" sldId="2147485704"/>
            <pc:sldLayoutMk cId="2928803996" sldId="2147486043"/>
          </pc:sldLayoutMkLst>
          <pc:spChg chg="mod">
            <ac:chgData name="Luke" userId="f605f45a-95bc-4d4e-84b7-47abd69f91a2" providerId="ADAL" clId="{2FBEC1FD-4654-4708-9618-9DF196BC2280}" dt="2024-05-29T19:37:13.475" v="195"/>
            <ac:spMkLst>
              <pc:docMk/>
              <pc:sldMasterMk cId="2348071964" sldId="2147485704"/>
              <pc:sldLayoutMk cId="2928803996" sldId="2147486043"/>
              <ac:spMk id="2" creationId="{39E5C076-3B78-4451-8068-576892A08E9C}"/>
            </ac:spMkLst>
          </pc:spChg>
          <pc:spChg chg="mod">
            <ac:chgData name="Luke" userId="f605f45a-95bc-4d4e-84b7-47abd69f91a2" providerId="ADAL" clId="{2FBEC1FD-4654-4708-9618-9DF196BC2280}" dt="2024-05-29T19:37:13.475" v="195"/>
            <ac:spMkLst>
              <pc:docMk/>
              <pc:sldMasterMk cId="2348071964" sldId="2147485704"/>
              <pc:sldLayoutMk cId="2928803996" sldId="2147486043"/>
              <ac:spMk id="3" creationId="{A4015781-2431-48C9-AEF1-52FBD41AF3FC}"/>
            </ac:spMkLst>
          </pc:spChg>
        </pc:sldLayoutChg>
        <pc:sldLayoutChg chg="modSp del mod ord">
          <pc:chgData name="Luke" userId="f605f45a-95bc-4d4e-84b7-47abd69f91a2" providerId="ADAL" clId="{2FBEC1FD-4654-4708-9618-9DF196BC2280}" dt="2024-05-29T19:37:14.114" v="429"/>
          <pc:sldLayoutMkLst>
            <pc:docMk/>
            <pc:sldMasterMk cId="2348071964" sldId="2147485704"/>
            <pc:sldLayoutMk cId="1364902249" sldId="2147486044"/>
          </pc:sldLayoutMkLst>
          <pc:spChg chg="mod">
            <ac:chgData name="Luke" userId="f605f45a-95bc-4d4e-84b7-47abd69f91a2" providerId="ADAL" clId="{2FBEC1FD-4654-4708-9618-9DF196BC2280}" dt="2024-05-29T19:37:13.475" v="195"/>
            <ac:spMkLst>
              <pc:docMk/>
              <pc:sldMasterMk cId="2348071964" sldId="2147485704"/>
              <pc:sldLayoutMk cId="1364902249" sldId="2147486044"/>
              <ac:spMk id="2" creationId="{090636FE-845C-418D-82A1-1DA6DB73D781}"/>
            </ac:spMkLst>
          </pc:spChg>
          <pc:spChg chg="mod">
            <ac:chgData name="Luke" userId="f605f45a-95bc-4d4e-84b7-47abd69f91a2" providerId="ADAL" clId="{2FBEC1FD-4654-4708-9618-9DF196BC2280}" dt="2024-05-29T19:37:13.475" v="195"/>
            <ac:spMkLst>
              <pc:docMk/>
              <pc:sldMasterMk cId="2348071964" sldId="2147485704"/>
              <pc:sldLayoutMk cId="1364902249" sldId="2147486044"/>
              <ac:spMk id="5" creationId="{BA9F61CF-FF79-485A-A6C8-A1952EFD58AE}"/>
            </ac:spMkLst>
          </pc:spChg>
          <pc:spChg chg="mod">
            <ac:chgData name="Luke" userId="f605f45a-95bc-4d4e-84b7-47abd69f91a2" providerId="ADAL" clId="{2FBEC1FD-4654-4708-9618-9DF196BC2280}" dt="2024-05-29T19:37:13.475" v="195"/>
            <ac:spMkLst>
              <pc:docMk/>
              <pc:sldMasterMk cId="2348071964" sldId="2147485704"/>
              <pc:sldLayoutMk cId="1364902249" sldId="2147486044"/>
              <ac:spMk id="8" creationId="{44977AB6-1D7E-4858-A2EA-BF86577C3990}"/>
            </ac:spMkLst>
          </pc:spChg>
        </pc:sldLayoutChg>
        <pc:sldLayoutChg chg="modSp del mod ord">
          <pc:chgData name="Luke" userId="f605f45a-95bc-4d4e-84b7-47abd69f91a2" providerId="ADAL" clId="{2FBEC1FD-4654-4708-9618-9DF196BC2280}" dt="2024-05-29T19:37:14.115" v="430"/>
          <pc:sldLayoutMkLst>
            <pc:docMk/>
            <pc:sldMasterMk cId="2348071964" sldId="2147485704"/>
            <pc:sldLayoutMk cId="3537309684" sldId="2147486045"/>
          </pc:sldLayoutMkLst>
          <pc:spChg chg="mod">
            <ac:chgData name="Luke" userId="f605f45a-95bc-4d4e-84b7-47abd69f91a2" providerId="ADAL" clId="{2FBEC1FD-4654-4708-9618-9DF196BC2280}" dt="2024-05-29T19:37:13.475" v="195"/>
            <ac:spMkLst>
              <pc:docMk/>
              <pc:sldMasterMk cId="2348071964" sldId="2147485704"/>
              <pc:sldLayoutMk cId="3537309684" sldId="2147486045"/>
              <ac:spMk id="3" creationId="{71845FFD-6B9A-4013-932A-5E4D7E849D10}"/>
            </ac:spMkLst>
          </pc:spChg>
          <pc:spChg chg="mod">
            <ac:chgData name="Luke" userId="f605f45a-95bc-4d4e-84b7-47abd69f91a2" providerId="ADAL" clId="{2FBEC1FD-4654-4708-9618-9DF196BC2280}" dt="2024-05-29T19:37:13.475" v="195"/>
            <ac:spMkLst>
              <pc:docMk/>
              <pc:sldMasterMk cId="2348071964" sldId="2147485704"/>
              <pc:sldLayoutMk cId="3537309684" sldId="2147486045"/>
              <ac:spMk id="13" creationId="{47501FD0-A948-CC48-8B11-3BD4F2AE4E8F}"/>
            </ac:spMkLst>
          </pc:spChg>
          <pc:spChg chg="mod">
            <ac:chgData name="Luke" userId="f605f45a-95bc-4d4e-84b7-47abd69f91a2" providerId="ADAL" clId="{2FBEC1FD-4654-4708-9618-9DF196BC2280}" dt="2024-05-29T19:37:13.475" v="195"/>
            <ac:spMkLst>
              <pc:docMk/>
              <pc:sldMasterMk cId="2348071964" sldId="2147485704"/>
              <pc:sldLayoutMk cId="3537309684" sldId="2147486045"/>
              <ac:spMk id="17" creationId="{0E9A2E28-037B-FA4D-ADDC-1AFA11D65CB2}"/>
            </ac:spMkLst>
          </pc:spChg>
          <pc:spChg chg="mod">
            <ac:chgData name="Luke" userId="f605f45a-95bc-4d4e-84b7-47abd69f91a2" providerId="ADAL" clId="{2FBEC1FD-4654-4708-9618-9DF196BC2280}" dt="2024-05-29T19:37:13.475" v="195"/>
            <ac:spMkLst>
              <pc:docMk/>
              <pc:sldMasterMk cId="2348071964" sldId="2147485704"/>
              <pc:sldLayoutMk cId="3537309684" sldId="2147486045"/>
              <ac:spMk id="19" creationId="{7B17F8BB-3610-1A4F-9E76-B12E706A5517}"/>
            </ac:spMkLst>
          </pc:spChg>
        </pc:sldLayoutChg>
        <pc:sldLayoutChg chg="modSp del mod ord">
          <pc:chgData name="Luke" userId="f605f45a-95bc-4d4e-84b7-47abd69f91a2" providerId="ADAL" clId="{2FBEC1FD-4654-4708-9618-9DF196BC2280}" dt="2024-05-29T19:37:14.117" v="431"/>
          <pc:sldLayoutMkLst>
            <pc:docMk/>
            <pc:sldMasterMk cId="2348071964" sldId="2147485704"/>
            <pc:sldLayoutMk cId="587595780" sldId="2147486046"/>
          </pc:sldLayoutMkLst>
          <pc:spChg chg="mod">
            <ac:chgData name="Luke" userId="f605f45a-95bc-4d4e-84b7-47abd69f91a2" providerId="ADAL" clId="{2FBEC1FD-4654-4708-9618-9DF196BC2280}" dt="2024-05-29T19:37:13.475" v="195"/>
            <ac:spMkLst>
              <pc:docMk/>
              <pc:sldMasterMk cId="2348071964" sldId="2147485704"/>
              <pc:sldLayoutMk cId="587595780" sldId="2147486046"/>
              <ac:spMk id="3" creationId="{71845FFD-6B9A-4013-932A-5E4D7E849D10}"/>
            </ac:spMkLst>
          </pc:spChg>
          <pc:spChg chg="mod">
            <ac:chgData name="Luke" userId="f605f45a-95bc-4d4e-84b7-47abd69f91a2" providerId="ADAL" clId="{2FBEC1FD-4654-4708-9618-9DF196BC2280}" dt="2024-05-29T19:37:13.475" v="195"/>
            <ac:spMkLst>
              <pc:docMk/>
              <pc:sldMasterMk cId="2348071964" sldId="2147485704"/>
              <pc:sldLayoutMk cId="587595780" sldId="2147486046"/>
              <ac:spMk id="13" creationId="{47501FD0-A948-CC48-8B11-3BD4F2AE4E8F}"/>
            </ac:spMkLst>
          </pc:spChg>
          <pc:spChg chg="mod">
            <ac:chgData name="Luke" userId="f605f45a-95bc-4d4e-84b7-47abd69f91a2" providerId="ADAL" clId="{2FBEC1FD-4654-4708-9618-9DF196BC2280}" dt="2024-05-29T19:37:13.475" v="195"/>
            <ac:spMkLst>
              <pc:docMk/>
              <pc:sldMasterMk cId="2348071964" sldId="2147485704"/>
              <pc:sldLayoutMk cId="587595780" sldId="2147486046"/>
              <ac:spMk id="17" creationId="{0E9A2E28-037B-FA4D-ADDC-1AFA11D65CB2}"/>
            </ac:spMkLst>
          </pc:spChg>
          <pc:spChg chg="mod">
            <ac:chgData name="Luke" userId="f605f45a-95bc-4d4e-84b7-47abd69f91a2" providerId="ADAL" clId="{2FBEC1FD-4654-4708-9618-9DF196BC2280}" dt="2024-05-29T19:37:13.475" v="195"/>
            <ac:spMkLst>
              <pc:docMk/>
              <pc:sldMasterMk cId="2348071964" sldId="2147485704"/>
              <pc:sldLayoutMk cId="587595780" sldId="2147486046"/>
              <ac:spMk id="19" creationId="{7B17F8BB-3610-1A4F-9E76-B12E706A5517}"/>
            </ac:spMkLst>
          </pc:spChg>
        </pc:sldLayoutChg>
        <pc:sldLayoutChg chg="modSp del mod ord">
          <pc:chgData name="Luke" userId="f605f45a-95bc-4d4e-84b7-47abd69f91a2" providerId="ADAL" clId="{2FBEC1FD-4654-4708-9618-9DF196BC2280}" dt="2024-05-29T19:37:14.118" v="432"/>
          <pc:sldLayoutMkLst>
            <pc:docMk/>
            <pc:sldMasterMk cId="2348071964" sldId="2147485704"/>
            <pc:sldLayoutMk cId="510975954" sldId="2147486047"/>
          </pc:sldLayoutMkLst>
          <pc:spChg chg="mod">
            <ac:chgData name="Luke" userId="f605f45a-95bc-4d4e-84b7-47abd69f91a2" providerId="ADAL" clId="{2FBEC1FD-4654-4708-9618-9DF196BC2280}" dt="2024-05-29T19:37:13.475" v="195"/>
            <ac:spMkLst>
              <pc:docMk/>
              <pc:sldMasterMk cId="2348071964" sldId="2147485704"/>
              <pc:sldLayoutMk cId="510975954" sldId="2147486047"/>
              <ac:spMk id="2" creationId="{2782BB27-7DA5-4478-8C18-C1FFEE20AAC1}"/>
            </ac:spMkLst>
          </pc:spChg>
          <pc:spChg chg="mod">
            <ac:chgData name="Luke" userId="f605f45a-95bc-4d4e-84b7-47abd69f91a2" providerId="ADAL" clId="{2FBEC1FD-4654-4708-9618-9DF196BC2280}" dt="2024-05-29T19:37:13.475" v="195"/>
            <ac:spMkLst>
              <pc:docMk/>
              <pc:sldMasterMk cId="2348071964" sldId="2147485704"/>
              <pc:sldLayoutMk cId="510975954" sldId="2147486047"/>
              <ac:spMk id="12" creationId="{2BB818A5-4223-0847-B6E2-655C7DC7B6B4}"/>
            </ac:spMkLst>
          </pc:spChg>
          <pc:spChg chg="mod">
            <ac:chgData name="Luke" userId="f605f45a-95bc-4d4e-84b7-47abd69f91a2" providerId="ADAL" clId="{2FBEC1FD-4654-4708-9618-9DF196BC2280}" dt="2024-05-29T19:37:13.475" v="195"/>
            <ac:spMkLst>
              <pc:docMk/>
              <pc:sldMasterMk cId="2348071964" sldId="2147485704"/>
              <pc:sldLayoutMk cId="510975954" sldId="2147486047"/>
              <ac:spMk id="13" creationId="{47501FD0-A948-CC48-8B11-3BD4F2AE4E8F}"/>
            </ac:spMkLst>
          </pc:spChg>
          <pc:spChg chg="mod">
            <ac:chgData name="Luke" userId="f605f45a-95bc-4d4e-84b7-47abd69f91a2" providerId="ADAL" clId="{2FBEC1FD-4654-4708-9618-9DF196BC2280}" dt="2024-05-29T19:37:13.475" v="195"/>
            <ac:spMkLst>
              <pc:docMk/>
              <pc:sldMasterMk cId="2348071964" sldId="2147485704"/>
              <pc:sldLayoutMk cId="510975954" sldId="2147486047"/>
              <ac:spMk id="19" creationId="{0D599919-A8E3-4D2B-86CF-50C6704F17D5}"/>
            </ac:spMkLst>
          </pc:spChg>
        </pc:sldLayoutChg>
        <pc:sldLayoutChg chg="modSp del mod ord">
          <pc:chgData name="Luke" userId="f605f45a-95bc-4d4e-84b7-47abd69f91a2" providerId="ADAL" clId="{2FBEC1FD-4654-4708-9618-9DF196BC2280}" dt="2024-05-29T19:37:14.119" v="433"/>
          <pc:sldLayoutMkLst>
            <pc:docMk/>
            <pc:sldMasterMk cId="2348071964" sldId="2147485704"/>
            <pc:sldLayoutMk cId="529816070" sldId="2147486048"/>
          </pc:sldLayoutMkLst>
          <pc:spChg chg="mod">
            <ac:chgData name="Luke" userId="f605f45a-95bc-4d4e-84b7-47abd69f91a2" providerId="ADAL" clId="{2FBEC1FD-4654-4708-9618-9DF196BC2280}" dt="2024-05-29T19:37:13.475" v="195"/>
            <ac:spMkLst>
              <pc:docMk/>
              <pc:sldMasterMk cId="2348071964" sldId="2147485704"/>
              <pc:sldLayoutMk cId="529816070" sldId="2147486048"/>
              <ac:spMk id="2" creationId="{6BB14A7D-C409-4A7C-9D82-A2E5DBB8AB72}"/>
            </ac:spMkLst>
          </pc:spChg>
          <pc:spChg chg="mod">
            <ac:chgData name="Luke" userId="f605f45a-95bc-4d4e-84b7-47abd69f91a2" providerId="ADAL" clId="{2FBEC1FD-4654-4708-9618-9DF196BC2280}" dt="2024-05-29T19:37:13.475" v="195"/>
            <ac:spMkLst>
              <pc:docMk/>
              <pc:sldMasterMk cId="2348071964" sldId="2147485704"/>
              <pc:sldLayoutMk cId="529816070" sldId="2147486048"/>
              <ac:spMk id="12" creationId="{2BB818A5-4223-0847-B6E2-655C7DC7B6B4}"/>
            </ac:spMkLst>
          </pc:spChg>
          <pc:spChg chg="mod">
            <ac:chgData name="Luke" userId="f605f45a-95bc-4d4e-84b7-47abd69f91a2" providerId="ADAL" clId="{2FBEC1FD-4654-4708-9618-9DF196BC2280}" dt="2024-05-29T19:37:13.475" v="195"/>
            <ac:spMkLst>
              <pc:docMk/>
              <pc:sldMasterMk cId="2348071964" sldId="2147485704"/>
              <pc:sldLayoutMk cId="529816070" sldId="2147486048"/>
              <ac:spMk id="13" creationId="{47501FD0-A948-CC48-8B11-3BD4F2AE4E8F}"/>
            </ac:spMkLst>
          </pc:spChg>
          <pc:spChg chg="mod">
            <ac:chgData name="Luke" userId="f605f45a-95bc-4d4e-84b7-47abd69f91a2" providerId="ADAL" clId="{2FBEC1FD-4654-4708-9618-9DF196BC2280}" dt="2024-05-29T19:37:13.475" v="195"/>
            <ac:spMkLst>
              <pc:docMk/>
              <pc:sldMasterMk cId="2348071964" sldId="2147485704"/>
              <pc:sldLayoutMk cId="529816070" sldId="2147486048"/>
              <ac:spMk id="19" creationId="{0D599919-A8E3-4D2B-86CF-50C6704F17D5}"/>
            </ac:spMkLst>
          </pc:spChg>
        </pc:sldLayoutChg>
        <pc:sldLayoutChg chg="modSp del mod ord">
          <pc:chgData name="Luke" userId="f605f45a-95bc-4d4e-84b7-47abd69f91a2" providerId="ADAL" clId="{2FBEC1FD-4654-4708-9618-9DF196BC2280}" dt="2024-05-29T19:37:14.121" v="434"/>
          <pc:sldLayoutMkLst>
            <pc:docMk/>
            <pc:sldMasterMk cId="2348071964" sldId="2147485704"/>
            <pc:sldLayoutMk cId="2445037268" sldId="2147486049"/>
          </pc:sldLayoutMkLst>
          <pc:spChg chg="mod">
            <ac:chgData name="Luke" userId="f605f45a-95bc-4d4e-84b7-47abd69f91a2" providerId="ADAL" clId="{2FBEC1FD-4654-4708-9618-9DF196BC2280}" dt="2024-05-29T19:37:13.475" v="195"/>
            <ac:spMkLst>
              <pc:docMk/>
              <pc:sldMasterMk cId="2348071964" sldId="2147485704"/>
              <pc:sldLayoutMk cId="2445037268" sldId="2147486049"/>
              <ac:spMk id="2"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445037268" sldId="2147486049"/>
              <ac:spMk id="5" creationId="{00000000-0000-0000-0000-000000000000}"/>
            </ac:spMkLst>
          </pc:spChg>
        </pc:sldLayoutChg>
        <pc:sldLayoutChg chg="modSp del mod ord">
          <pc:chgData name="Luke" userId="f605f45a-95bc-4d4e-84b7-47abd69f91a2" providerId="ADAL" clId="{2FBEC1FD-4654-4708-9618-9DF196BC2280}" dt="2024-05-29T19:37:14.122" v="435"/>
          <pc:sldLayoutMkLst>
            <pc:docMk/>
            <pc:sldMasterMk cId="2348071964" sldId="2147485704"/>
            <pc:sldLayoutMk cId="4153416146" sldId="2147486050"/>
          </pc:sldLayoutMkLst>
          <pc:spChg chg="mod">
            <ac:chgData name="Luke" userId="f605f45a-95bc-4d4e-84b7-47abd69f91a2" providerId="ADAL" clId="{2FBEC1FD-4654-4708-9618-9DF196BC2280}" dt="2024-05-29T19:37:13.475" v="195"/>
            <ac:spMkLst>
              <pc:docMk/>
              <pc:sldMasterMk cId="2348071964" sldId="2147485704"/>
              <pc:sldLayoutMk cId="4153416146" sldId="2147486050"/>
              <ac:spMk id="2"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4153416146" sldId="2147486050"/>
              <ac:spMk id="5" creationId="{00000000-0000-0000-0000-000000000000}"/>
            </ac:spMkLst>
          </pc:spChg>
        </pc:sldLayoutChg>
        <pc:sldLayoutChg chg="modSp del mod ord">
          <pc:chgData name="Luke" userId="f605f45a-95bc-4d4e-84b7-47abd69f91a2" providerId="ADAL" clId="{2FBEC1FD-4654-4708-9618-9DF196BC2280}" dt="2024-05-29T19:37:14.123" v="436"/>
          <pc:sldLayoutMkLst>
            <pc:docMk/>
            <pc:sldMasterMk cId="2348071964" sldId="2147485704"/>
            <pc:sldLayoutMk cId="1094213649" sldId="2147486051"/>
          </pc:sldLayoutMkLst>
          <pc:spChg chg="mod">
            <ac:chgData name="Luke" userId="f605f45a-95bc-4d4e-84b7-47abd69f91a2" providerId="ADAL" clId="{2FBEC1FD-4654-4708-9618-9DF196BC2280}" dt="2024-05-29T19:37:13.475" v="195"/>
            <ac:spMkLst>
              <pc:docMk/>
              <pc:sldMasterMk cId="2348071964" sldId="2147485704"/>
              <pc:sldLayoutMk cId="1094213649" sldId="2147486051"/>
              <ac:spMk id="2" creationId="{00000000-0000-0000-0000-000000000000}"/>
            </ac:spMkLst>
          </pc:spChg>
        </pc:sldLayoutChg>
        <pc:sldLayoutChg chg="modSp del mod ord">
          <pc:chgData name="Luke" userId="f605f45a-95bc-4d4e-84b7-47abd69f91a2" providerId="ADAL" clId="{2FBEC1FD-4654-4708-9618-9DF196BC2280}" dt="2024-05-29T19:37:14.125" v="437"/>
          <pc:sldLayoutMkLst>
            <pc:docMk/>
            <pc:sldMasterMk cId="2348071964" sldId="2147485704"/>
            <pc:sldLayoutMk cId="1117788576" sldId="2147486052"/>
          </pc:sldLayoutMkLst>
          <pc:spChg chg="mod">
            <ac:chgData name="Luke" userId="f605f45a-95bc-4d4e-84b7-47abd69f91a2" providerId="ADAL" clId="{2FBEC1FD-4654-4708-9618-9DF196BC2280}" dt="2024-05-29T19:37:13.475" v="195"/>
            <ac:spMkLst>
              <pc:docMk/>
              <pc:sldMasterMk cId="2348071964" sldId="2147485704"/>
              <pc:sldLayoutMk cId="1117788576" sldId="2147486052"/>
              <ac:spMk id="2" creationId="{00000000-0000-0000-0000-000000000000}"/>
            </ac:spMkLst>
          </pc:spChg>
        </pc:sldLayoutChg>
        <pc:sldLayoutChg chg="del mod ord">
          <pc:chgData name="Luke" userId="f605f45a-95bc-4d4e-84b7-47abd69f91a2" providerId="ADAL" clId="{2FBEC1FD-4654-4708-9618-9DF196BC2280}" dt="2024-05-29T19:37:14.126" v="438"/>
          <pc:sldLayoutMkLst>
            <pc:docMk/>
            <pc:sldMasterMk cId="2348071964" sldId="2147485704"/>
            <pc:sldLayoutMk cId="1370465727" sldId="2147486053"/>
          </pc:sldLayoutMkLst>
        </pc:sldLayoutChg>
        <pc:sldLayoutChg chg="del mod ord">
          <pc:chgData name="Luke" userId="f605f45a-95bc-4d4e-84b7-47abd69f91a2" providerId="ADAL" clId="{2FBEC1FD-4654-4708-9618-9DF196BC2280}" dt="2024-05-29T19:37:14.127" v="439"/>
          <pc:sldLayoutMkLst>
            <pc:docMk/>
            <pc:sldMasterMk cId="2348071964" sldId="2147485704"/>
            <pc:sldLayoutMk cId="3423766560" sldId="2147486054"/>
          </pc:sldLayoutMkLst>
        </pc:sldLayoutChg>
        <pc:sldLayoutChg chg="del mod ord">
          <pc:chgData name="Luke" userId="f605f45a-95bc-4d4e-84b7-47abd69f91a2" providerId="ADAL" clId="{2FBEC1FD-4654-4708-9618-9DF196BC2280}" dt="2024-05-29T19:37:14.129" v="440"/>
          <pc:sldLayoutMkLst>
            <pc:docMk/>
            <pc:sldMasterMk cId="2348071964" sldId="2147485704"/>
            <pc:sldLayoutMk cId="3359615940" sldId="2147486055"/>
          </pc:sldLayoutMkLst>
        </pc:sldLayoutChg>
        <pc:sldLayoutChg chg="modSp del mod ord">
          <pc:chgData name="Luke" userId="f605f45a-95bc-4d4e-84b7-47abd69f91a2" providerId="ADAL" clId="{2FBEC1FD-4654-4708-9618-9DF196BC2280}" dt="2024-05-29T19:37:14.130" v="441"/>
          <pc:sldLayoutMkLst>
            <pc:docMk/>
            <pc:sldMasterMk cId="2348071964" sldId="2147485704"/>
            <pc:sldLayoutMk cId="3426110891" sldId="2147486056"/>
          </pc:sldLayoutMkLst>
          <pc:spChg chg="mod">
            <ac:chgData name="Luke" userId="f605f45a-95bc-4d4e-84b7-47abd69f91a2" providerId="ADAL" clId="{2FBEC1FD-4654-4708-9618-9DF196BC2280}" dt="2024-05-29T19:37:13.475" v="195"/>
            <ac:spMkLst>
              <pc:docMk/>
              <pc:sldMasterMk cId="2348071964" sldId="2147485704"/>
              <pc:sldLayoutMk cId="3426110891" sldId="2147486056"/>
              <ac:spMk id="3"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3426110891" sldId="2147486056"/>
              <ac:spMk id="4"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3426110891" sldId="2147486056"/>
              <ac:spMk id="5" creationId="{F4B6606D-2DF9-48CD-BBE9-B751BF55CD2B}"/>
            </ac:spMkLst>
          </pc:spChg>
        </pc:sldLayoutChg>
        <pc:sldLayoutChg chg="modSp del mod ord">
          <pc:chgData name="Luke" userId="f605f45a-95bc-4d4e-84b7-47abd69f91a2" providerId="ADAL" clId="{2FBEC1FD-4654-4708-9618-9DF196BC2280}" dt="2024-05-29T19:37:14.131" v="442"/>
          <pc:sldLayoutMkLst>
            <pc:docMk/>
            <pc:sldMasterMk cId="2348071964" sldId="2147485704"/>
            <pc:sldLayoutMk cId="2553803244" sldId="2147486057"/>
          </pc:sldLayoutMkLst>
          <pc:spChg chg="mod">
            <ac:chgData name="Luke" userId="f605f45a-95bc-4d4e-84b7-47abd69f91a2" providerId="ADAL" clId="{2FBEC1FD-4654-4708-9618-9DF196BC2280}" dt="2024-05-29T19:37:13.475" v="195"/>
            <ac:spMkLst>
              <pc:docMk/>
              <pc:sldMasterMk cId="2348071964" sldId="2147485704"/>
              <pc:sldLayoutMk cId="2553803244" sldId="2147486057"/>
              <ac:spMk id="3" creationId="{A4118093-7D3C-9764-D242-3FF6E0731EF9}"/>
            </ac:spMkLst>
          </pc:spChg>
          <pc:spChg chg="mod">
            <ac:chgData name="Luke" userId="f605f45a-95bc-4d4e-84b7-47abd69f91a2" providerId="ADAL" clId="{2FBEC1FD-4654-4708-9618-9DF196BC2280}" dt="2024-05-29T19:37:13.475" v="195"/>
            <ac:spMkLst>
              <pc:docMk/>
              <pc:sldMasterMk cId="2348071964" sldId="2147485704"/>
              <pc:sldLayoutMk cId="2553803244" sldId="2147486057"/>
              <ac:spMk id="5" creationId="{B426A676-6846-EA65-EDE5-824567022740}"/>
            </ac:spMkLst>
          </pc:spChg>
          <pc:spChg chg="mod">
            <ac:chgData name="Luke" userId="f605f45a-95bc-4d4e-84b7-47abd69f91a2" providerId="ADAL" clId="{2FBEC1FD-4654-4708-9618-9DF196BC2280}" dt="2024-05-29T19:37:13.475" v="195"/>
            <ac:spMkLst>
              <pc:docMk/>
              <pc:sldMasterMk cId="2348071964" sldId="2147485704"/>
              <pc:sldLayoutMk cId="2553803244" sldId="2147486057"/>
              <ac:spMk id="7" creationId="{1BF31E78-AE5B-8A68-9924-540AC5A8867E}"/>
            </ac:spMkLst>
          </pc:spChg>
        </pc:sldLayoutChg>
        <pc:sldLayoutChg chg="modSp del mod ord">
          <pc:chgData name="Luke" userId="f605f45a-95bc-4d4e-84b7-47abd69f91a2" providerId="ADAL" clId="{2FBEC1FD-4654-4708-9618-9DF196BC2280}" dt="2024-05-29T19:37:14.132" v="443"/>
          <pc:sldLayoutMkLst>
            <pc:docMk/>
            <pc:sldMasterMk cId="2348071964" sldId="2147485704"/>
            <pc:sldLayoutMk cId="2813501894" sldId="2147486058"/>
          </pc:sldLayoutMkLst>
          <pc:spChg chg="mod">
            <ac:chgData name="Luke" userId="f605f45a-95bc-4d4e-84b7-47abd69f91a2" providerId="ADAL" clId="{2FBEC1FD-4654-4708-9618-9DF196BC2280}" dt="2024-05-29T19:37:13.475" v="195"/>
            <ac:spMkLst>
              <pc:docMk/>
              <pc:sldMasterMk cId="2348071964" sldId="2147485704"/>
              <pc:sldLayoutMk cId="2813501894" sldId="2147486058"/>
              <ac:spMk id="2"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813501894" sldId="2147486058"/>
              <ac:spMk id="3"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813501894" sldId="2147486058"/>
              <ac:spMk id="4"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813501894" sldId="2147486058"/>
              <ac:spMk id="5" creationId="{00000000-0000-0000-0000-000000000000}"/>
            </ac:spMkLst>
          </pc:spChg>
          <pc:spChg chg="mod">
            <ac:chgData name="Luke" userId="f605f45a-95bc-4d4e-84b7-47abd69f91a2" providerId="ADAL" clId="{2FBEC1FD-4654-4708-9618-9DF196BC2280}" dt="2024-05-29T19:37:13.475" v="195"/>
            <ac:spMkLst>
              <pc:docMk/>
              <pc:sldMasterMk cId="2348071964" sldId="2147485704"/>
              <pc:sldLayoutMk cId="2813501894" sldId="2147486058"/>
              <ac:spMk id="6" creationId="{00000000-0000-0000-0000-000000000000}"/>
            </ac:spMkLst>
          </pc:spChg>
        </pc:sldLayoutChg>
        <pc:sldLayoutChg chg="del mod ord">
          <pc:chgData name="Luke" userId="f605f45a-95bc-4d4e-84b7-47abd69f91a2" providerId="ADAL" clId="{2FBEC1FD-4654-4708-9618-9DF196BC2280}" dt="2024-05-29T19:37:14.134" v="444"/>
          <pc:sldLayoutMkLst>
            <pc:docMk/>
            <pc:sldMasterMk cId="2348071964" sldId="2147485704"/>
            <pc:sldLayoutMk cId="1020513271" sldId="2147486060"/>
          </pc:sldLayoutMkLst>
        </pc:sldLayoutChg>
        <pc:sldLayoutChg chg="modSp del mod ord">
          <pc:chgData name="Luke" userId="f605f45a-95bc-4d4e-84b7-47abd69f91a2" providerId="ADAL" clId="{2FBEC1FD-4654-4708-9618-9DF196BC2280}" dt="2024-05-29T19:37:14.135" v="445"/>
          <pc:sldLayoutMkLst>
            <pc:docMk/>
            <pc:sldMasterMk cId="2348071964" sldId="2147485704"/>
            <pc:sldLayoutMk cId="499124621" sldId="2147486061"/>
          </pc:sldLayoutMkLst>
          <pc:spChg chg="mod">
            <ac:chgData name="Luke" userId="f605f45a-95bc-4d4e-84b7-47abd69f91a2" providerId="ADAL" clId="{2FBEC1FD-4654-4708-9618-9DF196BC2280}" dt="2024-05-29T19:37:13.489" v="196"/>
            <ac:spMkLst>
              <pc:docMk/>
              <pc:sldMasterMk cId="2348071964" sldId="2147485704"/>
              <pc:sldLayoutMk cId="499124621" sldId="2147486061"/>
              <ac:spMk id="5"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499124621" sldId="2147486061"/>
              <ac:spMk id="9" creationId="{00000000-0000-0000-0000-000000000000}"/>
            </ac:spMkLst>
          </pc:spChg>
        </pc:sldLayoutChg>
        <pc:sldLayoutChg chg="modSp del mod ord">
          <pc:chgData name="Luke" userId="f605f45a-95bc-4d4e-84b7-47abd69f91a2" providerId="ADAL" clId="{2FBEC1FD-4654-4708-9618-9DF196BC2280}" dt="2024-05-29T19:37:14.136" v="446"/>
          <pc:sldLayoutMkLst>
            <pc:docMk/>
            <pc:sldMasterMk cId="2348071964" sldId="2147485704"/>
            <pc:sldLayoutMk cId="926111332" sldId="2147486062"/>
          </pc:sldLayoutMkLst>
          <pc:spChg chg="mod">
            <ac:chgData name="Luke" userId="f605f45a-95bc-4d4e-84b7-47abd69f91a2" providerId="ADAL" clId="{2FBEC1FD-4654-4708-9618-9DF196BC2280}" dt="2024-05-29T19:37:13.489" v="196"/>
            <ac:spMkLst>
              <pc:docMk/>
              <pc:sldMasterMk cId="2348071964" sldId="2147485704"/>
              <pc:sldLayoutMk cId="926111332" sldId="2147486062"/>
              <ac:spMk id="5"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926111332" sldId="2147486062"/>
              <ac:spMk id="9" creationId="{00000000-0000-0000-0000-000000000000}"/>
            </ac:spMkLst>
          </pc:spChg>
        </pc:sldLayoutChg>
        <pc:sldLayoutChg chg="modSp del mod ord">
          <pc:chgData name="Luke" userId="f605f45a-95bc-4d4e-84b7-47abd69f91a2" providerId="ADAL" clId="{2FBEC1FD-4654-4708-9618-9DF196BC2280}" dt="2024-05-29T19:37:14.138" v="447"/>
          <pc:sldLayoutMkLst>
            <pc:docMk/>
            <pc:sldMasterMk cId="2348071964" sldId="2147485704"/>
            <pc:sldLayoutMk cId="1224254583" sldId="2147486063"/>
          </pc:sldLayoutMkLst>
          <pc:spChg chg="mod">
            <ac:chgData name="Luke" userId="f605f45a-95bc-4d4e-84b7-47abd69f91a2" providerId="ADAL" clId="{2FBEC1FD-4654-4708-9618-9DF196BC2280}" dt="2024-05-29T19:37:13.489" v="196"/>
            <ac:spMkLst>
              <pc:docMk/>
              <pc:sldMasterMk cId="2348071964" sldId="2147485704"/>
              <pc:sldLayoutMk cId="1224254583" sldId="2147486063"/>
              <ac:spMk id="2" creationId="{22FCFEFD-88E5-4869-B5C3-1611B0B50E15}"/>
            </ac:spMkLst>
          </pc:spChg>
          <pc:spChg chg="mod">
            <ac:chgData name="Luke" userId="f605f45a-95bc-4d4e-84b7-47abd69f91a2" providerId="ADAL" clId="{2FBEC1FD-4654-4708-9618-9DF196BC2280}" dt="2024-05-29T19:37:13.489" v="196"/>
            <ac:spMkLst>
              <pc:docMk/>
              <pc:sldMasterMk cId="2348071964" sldId="2147485704"/>
              <pc:sldLayoutMk cId="1224254583" sldId="2147486063"/>
              <ac:spMk id="4" creationId="{58A212C2-8B30-4835-8711-AA981B6CFBE1}"/>
            </ac:spMkLst>
          </pc:spChg>
        </pc:sldLayoutChg>
        <pc:sldLayoutChg chg="modSp del mod ord">
          <pc:chgData name="Luke" userId="f605f45a-95bc-4d4e-84b7-47abd69f91a2" providerId="ADAL" clId="{2FBEC1FD-4654-4708-9618-9DF196BC2280}" dt="2024-05-29T19:37:14.139" v="448"/>
          <pc:sldLayoutMkLst>
            <pc:docMk/>
            <pc:sldMasterMk cId="2348071964" sldId="2147485704"/>
            <pc:sldLayoutMk cId="3360028600" sldId="2147486064"/>
          </pc:sldLayoutMkLst>
          <pc:spChg chg="mod">
            <ac:chgData name="Luke" userId="f605f45a-95bc-4d4e-84b7-47abd69f91a2" providerId="ADAL" clId="{2FBEC1FD-4654-4708-9618-9DF196BC2280}" dt="2024-05-29T19:37:13.489" v="196"/>
            <ac:spMkLst>
              <pc:docMk/>
              <pc:sldMasterMk cId="2348071964" sldId="2147485704"/>
              <pc:sldLayoutMk cId="3360028600" sldId="2147486064"/>
              <ac:spMk id="4"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3360028600" sldId="2147486064"/>
              <ac:spMk id="7" creationId="{34B655BA-10A4-4A57-89DB-CFFBE1CA1E33}"/>
            </ac:spMkLst>
          </pc:spChg>
        </pc:sldLayoutChg>
        <pc:sldLayoutChg chg="modSp del mod ord">
          <pc:chgData name="Luke" userId="f605f45a-95bc-4d4e-84b7-47abd69f91a2" providerId="ADAL" clId="{2FBEC1FD-4654-4708-9618-9DF196BC2280}" dt="2024-05-29T19:37:14.140" v="449"/>
          <pc:sldLayoutMkLst>
            <pc:docMk/>
            <pc:sldMasterMk cId="2348071964" sldId="2147485704"/>
            <pc:sldLayoutMk cId="690259341" sldId="2147486065"/>
          </pc:sldLayoutMkLst>
          <pc:spChg chg="mod">
            <ac:chgData name="Luke" userId="f605f45a-95bc-4d4e-84b7-47abd69f91a2" providerId="ADAL" clId="{2FBEC1FD-4654-4708-9618-9DF196BC2280}" dt="2024-05-29T19:37:13.489" v="196"/>
            <ac:spMkLst>
              <pc:docMk/>
              <pc:sldMasterMk cId="2348071964" sldId="2147485704"/>
              <pc:sldLayoutMk cId="690259341" sldId="2147486065"/>
              <ac:spMk id="2" creationId="{A1BE2550-DA43-453C-A328-33C740E65403}"/>
            </ac:spMkLst>
          </pc:spChg>
          <pc:spChg chg="mod">
            <ac:chgData name="Luke" userId="f605f45a-95bc-4d4e-84b7-47abd69f91a2" providerId="ADAL" clId="{2FBEC1FD-4654-4708-9618-9DF196BC2280}" dt="2024-05-29T19:37:13.489" v="196"/>
            <ac:spMkLst>
              <pc:docMk/>
              <pc:sldMasterMk cId="2348071964" sldId="2147485704"/>
              <pc:sldLayoutMk cId="690259341" sldId="2147486065"/>
              <ac:spMk id="5" creationId="{14B7A288-CDAC-4184-9F73-137C95F5E643}"/>
            </ac:spMkLst>
          </pc:spChg>
          <pc:spChg chg="mod">
            <ac:chgData name="Luke" userId="f605f45a-95bc-4d4e-84b7-47abd69f91a2" providerId="ADAL" clId="{2FBEC1FD-4654-4708-9618-9DF196BC2280}" dt="2024-05-29T19:37:13.489" v="196"/>
            <ac:spMkLst>
              <pc:docMk/>
              <pc:sldMasterMk cId="2348071964" sldId="2147485704"/>
              <pc:sldLayoutMk cId="690259341" sldId="2147486065"/>
              <ac:spMk id="9" creationId="{CEC22105-78D6-4753-94FA-3DA949361A95}"/>
            </ac:spMkLst>
          </pc:spChg>
        </pc:sldLayoutChg>
        <pc:sldLayoutChg chg="modSp del mod ord">
          <pc:chgData name="Luke" userId="f605f45a-95bc-4d4e-84b7-47abd69f91a2" providerId="ADAL" clId="{2FBEC1FD-4654-4708-9618-9DF196BC2280}" dt="2024-05-29T19:37:14.141" v="450"/>
          <pc:sldLayoutMkLst>
            <pc:docMk/>
            <pc:sldMasterMk cId="2348071964" sldId="2147485704"/>
            <pc:sldLayoutMk cId="2598122012" sldId="2147486066"/>
          </pc:sldLayoutMkLst>
          <pc:spChg chg="mod">
            <ac:chgData name="Luke" userId="f605f45a-95bc-4d4e-84b7-47abd69f91a2" providerId="ADAL" clId="{2FBEC1FD-4654-4708-9618-9DF196BC2280}" dt="2024-05-29T19:37:13.489" v="196"/>
            <ac:spMkLst>
              <pc:docMk/>
              <pc:sldMasterMk cId="2348071964" sldId="2147485704"/>
              <pc:sldLayoutMk cId="2598122012" sldId="2147486066"/>
              <ac:spMk id="2" creationId="{8D876633-3E8D-4CF4-A5D4-D4E9D88A6DE0}"/>
            </ac:spMkLst>
          </pc:spChg>
          <pc:spChg chg="mod">
            <ac:chgData name="Luke" userId="f605f45a-95bc-4d4e-84b7-47abd69f91a2" providerId="ADAL" clId="{2FBEC1FD-4654-4708-9618-9DF196BC2280}" dt="2024-05-29T19:37:13.489" v="196"/>
            <ac:spMkLst>
              <pc:docMk/>
              <pc:sldMasterMk cId="2348071964" sldId="2147485704"/>
              <pc:sldLayoutMk cId="2598122012" sldId="2147486066"/>
              <ac:spMk id="4"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598122012" sldId="2147486066"/>
              <ac:spMk id="6" creationId="{8E9CDCB4-03E1-4763-B83E-A1334BCDB0C0}"/>
            </ac:spMkLst>
          </pc:spChg>
        </pc:sldLayoutChg>
        <pc:sldLayoutChg chg="modSp del mod ord">
          <pc:chgData name="Luke" userId="f605f45a-95bc-4d4e-84b7-47abd69f91a2" providerId="ADAL" clId="{2FBEC1FD-4654-4708-9618-9DF196BC2280}" dt="2024-05-29T19:37:14.143" v="451"/>
          <pc:sldLayoutMkLst>
            <pc:docMk/>
            <pc:sldMasterMk cId="2348071964" sldId="2147485704"/>
            <pc:sldLayoutMk cId="1589737144" sldId="2147486067"/>
          </pc:sldLayoutMkLst>
          <pc:spChg chg="mod">
            <ac:chgData name="Luke" userId="f605f45a-95bc-4d4e-84b7-47abd69f91a2" providerId="ADAL" clId="{2FBEC1FD-4654-4708-9618-9DF196BC2280}" dt="2024-05-29T19:37:13.489" v="196"/>
            <ac:spMkLst>
              <pc:docMk/>
              <pc:sldMasterMk cId="2348071964" sldId="2147485704"/>
              <pc:sldLayoutMk cId="1589737144" sldId="2147486067"/>
              <ac:spMk id="2" creationId="{8D876633-3E8D-4CF4-A5D4-D4E9D88A6DE0}"/>
            </ac:spMkLst>
          </pc:spChg>
          <pc:spChg chg="mod">
            <ac:chgData name="Luke" userId="f605f45a-95bc-4d4e-84b7-47abd69f91a2" providerId="ADAL" clId="{2FBEC1FD-4654-4708-9618-9DF196BC2280}" dt="2024-05-29T19:37:13.489" v="196"/>
            <ac:spMkLst>
              <pc:docMk/>
              <pc:sldMasterMk cId="2348071964" sldId="2147485704"/>
              <pc:sldLayoutMk cId="1589737144" sldId="2147486067"/>
              <ac:spMk id="8" creationId="{98E90344-0294-48E2-AAF0-601BB99500E7}"/>
            </ac:spMkLst>
          </pc:spChg>
          <pc:spChg chg="mod">
            <ac:chgData name="Luke" userId="f605f45a-95bc-4d4e-84b7-47abd69f91a2" providerId="ADAL" clId="{2FBEC1FD-4654-4708-9618-9DF196BC2280}" dt="2024-05-29T19:37:13.489" v="196"/>
            <ac:spMkLst>
              <pc:docMk/>
              <pc:sldMasterMk cId="2348071964" sldId="2147485704"/>
              <pc:sldLayoutMk cId="1589737144" sldId="2147486067"/>
              <ac:spMk id="10" creationId="{D1F896FB-325C-4849-B372-8DF0D6C0562C}"/>
            </ac:spMkLst>
          </pc:spChg>
          <pc:spChg chg="mod">
            <ac:chgData name="Luke" userId="f605f45a-95bc-4d4e-84b7-47abd69f91a2" providerId="ADAL" clId="{2FBEC1FD-4654-4708-9618-9DF196BC2280}" dt="2024-05-29T19:37:13.489" v="196"/>
            <ac:spMkLst>
              <pc:docMk/>
              <pc:sldMasterMk cId="2348071964" sldId="2147485704"/>
              <pc:sldLayoutMk cId="1589737144" sldId="2147486067"/>
              <ac:spMk id="12" creationId="{DD525736-DEE8-4391-8135-23DE0640053A}"/>
            </ac:spMkLst>
          </pc:spChg>
          <pc:spChg chg="mod">
            <ac:chgData name="Luke" userId="f605f45a-95bc-4d4e-84b7-47abd69f91a2" providerId="ADAL" clId="{2FBEC1FD-4654-4708-9618-9DF196BC2280}" dt="2024-05-29T19:37:13.489" v="196"/>
            <ac:spMkLst>
              <pc:docMk/>
              <pc:sldMasterMk cId="2348071964" sldId="2147485704"/>
              <pc:sldLayoutMk cId="1589737144" sldId="2147486067"/>
              <ac:spMk id="13" creationId="{B4F729D4-B1F1-45F2-A06A-40234B19C883}"/>
            </ac:spMkLst>
          </pc:spChg>
        </pc:sldLayoutChg>
        <pc:sldLayoutChg chg="modSp del mod ord">
          <pc:chgData name="Luke" userId="f605f45a-95bc-4d4e-84b7-47abd69f91a2" providerId="ADAL" clId="{2FBEC1FD-4654-4708-9618-9DF196BC2280}" dt="2024-05-29T19:37:14.144" v="452"/>
          <pc:sldLayoutMkLst>
            <pc:docMk/>
            <pc:sldMasterMk cId="2348071964" sldId="2147485704"/>
            <pc:sldLayoutMk cId="226590517" sldId="2147486068"/>
          </pc:sldLayoutMkLst>
          <pc:spChg chg="mod">
            <ac:chgData name="Luke" userId="f605f45a-95bc-4d4e-84b7-47abd69f91a2" providerId="ADAL" clId="{2FBEC1FD-4654-4708-9618-9DF196BC2280}" dt="2024-05-29T19:37:13.489" v="196"/>
            <ac:spMkLst>
              <pc:docMk/>
              <pc:sldMasterMk cId="2348071964" sldId="2147485704"/>
              <pc:sldLayoutMk cId="226590517" sldId="2147486068"/>
              <ac:spMk id="2" creationId="{8D876633-3E8D-4CF4-A5D4-D4E9D88A6DE0}"/>
            </ac:spMkLst>
          </pc:spChg>
          <pc:spChg chg="mod">
            <ac:chgData name="Luke" userId="f605f45a-95bc-4d4e-84b7-47abd69f91a2" providerId="ADAL" clId="{2FBEC1FD-4654-4708-9618-9DF196BC2280}" dt="2024-05-29T19:37:13.489" v="196"/>
            <ac:spMkLst>
              <pc:docMk/>
              <pc:sldMasterMk cId="2348071964" sldId="2147485704"/>
              <pc:sldLayoutMk cId="226590517" sldId="2147486068"/>
              <ac:spMk id="15" creationId="{BFEF95FA-F121-4653-B60A-0D068C345462}"/>
            </ac:spMkLst>
          </pc:spChg>
          <pc:spChg chg="mod">
            <ac:chgData name="Luke" userId="f605f45a-95bc-4d4e-84b7-47abd69f91a2" providerId="ADAL" clId="{2FBEC1FD-4654-4708-9618-9DF196BC2280}" dt="2024-05-29T19:37:13.489" v="196"/>
            <ac:spMkLst>
              <pc:docMk/>
              <pc:sldMasterMk cId="2348071964" sldId="2147485704"/>
              <pc:sldLayoutMk cId="226590517" sldId="2147486068"/>
              <ac:spMk id="17" creationId="{47F8EAA9-0E64-4589-A234-BC31685BE7D3}"/>
            </ac:spMkLst>
          </pc:spChg>
          <pc:spChg chg="mod">
            <ac:chgData name="Luke" userId="f605f45a-95bc-4d4e-84b7-47abd69f91a2" providerId="ADAL" clId="{2FBEC1FD-4654-4708-9618-9DF196BC2280}" dt="2024-05-29T19:37:13.489" v="196"/>
            <ac:spMkLst>
              <pc:docMk/>
              <pc:sldMasterMk cId="2348071964" sldId="2147485704"/>
              <pc:sldLayoutMk cId="226590517" sldId="2147486068"/>
              <ac:spMk id="18" creationId="{C2759870-0BEA-44DC-A414-1C70D04E35CC}"/>
            </ac:spMkLst>
          </pc:spChg>
          <pc:spChg chg="mod">
            <ac:chgData name="Luke" userId="f605f45a-95bc-4d4e-84b7-47abd69f91a2" providerId="ADAL" clId="{2FBEC1FD-4654-4708-9618-9DF196BC2280}" dt="2024-05-29T19:37:13.489" v="196"/>
            <ac:spMkLst>
              <pc:docMk/>
              <pc:sldMasterMk cId="2348071964" sldId="2147485704"/>
              <pc:sldLayoutMk cId="226590517" sldId="2147486068"/>
              <ac:spMk id="19" creationId="{C327262A-D327-4189-AD22-BAD67CF4AB79}"/>
            </ac:spMkLst>
          </pc:spChg>
        </pc:sldLayoutChg>
        <pc:sldLayoutChg chg="modSp del mod ord">
          <pc:chgData name="Luke" userId="f605f45a-95bc-4d4e-84b7-47abd69f91a2" providerId="ADAL" clId="{2FBEC1FD-4654-4708-9618-9DF196BC2280}" dt="2024-05-29T19:37:14.145" v="453"/>
          <pc:sldLayoutMkLst>
            <pc:docMk/>
            <pc:sldMasterMk cId="2348071964" sldId="2147485704"/>
            <pc:sldLayoutMk cId="3384539232" sldId="2147486069"/>
          </pc:sldLayoutMkLst>
          <pc:spChg chg="mod">
            <ac:chgData name="Luke" userId="f605f45a-95bc-4d4e-84b7-47abd69f91a2" providerId="ADAL" clId="{2FBEC1FD-4654-4708-9618-9DF196BC2280}" dt="2024-05-29T19:37:13.489" v="196"/>
            <ac:spMkLst>
              <pc:docMk/>
              <pc:sldMasterMk cId="2348071964" sldId="2147485704"/>
              <pc:sldLayoutMk cId="3384539232" sldId="2147486069"/>
              <ac:spMk id="3" creationId="{F260F77E-464D-46F7-A8F8-6F281DAB0C7A}"/>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19" creationId="{CB20F198-3776-433D-85A8-C2B6AC6235FF}"/>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20" creationId="{97BC59AA-6CF8-4091-8008-21AA9AD8E8B5}"/>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21" creationId="{BECED387-BA3E-49B2-8F1E-0E371E09E0A4}"/>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22" creationId="{6B26A1CD-81F9-4C2F-896F-E69757C6658C}"/>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23" creationId="{79263A4B-A9A8-4CE5-96A8-6F6EC365E512}"/>
            </ac:spMkLst>
          </pc:spChg>
          <pc:spChg chg="mod">
            <ac:chgData name="Luke" userId="f605f45a-95bc-4d4e-84b7-47abd69f91a2" providerId="ADAL" clId="{2FBEC1FD-4654-4708-9618-9DF196BC2280}" dt="2024-05-29T19:37:13.489" v="196"/>
            <ac:spMkLst>
              <pc:docMk/>
              <pc:sldMasterMk cId="2348071964" sldId="2147485704"/>
              <pc:sldLayoutMk cId="3384539232" sldId="2147486069"/>
              <ac:spMk id="24" creationId="{2205743D-F71A-4647-9BE4-2900BDA2582B}"/>
            </ac:spMkLst>
          </pc:spChg>
        </pc:sldLayoutChg>
        <pc:sldLayoutChg chg="modSp del mod ord">
          <pc:chgData name="Luke" userId="f605f45a-95bc-4d4e-84b7-47abd69f91a2" providerId="ADAL" clId="{2FBEC1FD-4654-4708-9618-9DF196BC2280}" dt="2024-05-29T19:37:14.146" v="454"/>
          <pc:sldLayoutMkLst>
            <pc:docMk/>
            <pc:sldMasterMk cId="2348071964" sldId="2147485704"/>
            <pc:sldLayoutMk cId="1110319739" sldId="2147486070"/>
          </pc:sldLayoutMkLst>
          <pc:spChg chg="mod">
            <ac:chgData name="Luke" userId="f605f45a-95bc-4d4e-84b7-47abd69f91a2" providerId="ADAL" clId="{2FBEC1FD-4654-4708-9618-9DF196BC2280}" dt="2024-05-29T19:37:13.489" v="196"/>
            <ac:spMkLst>
              <pc:docMk/>
              <pc:sldMasterMk cId="2348071964" sldId="2147485704"/>
              <pc:sldLayoutMk cId="1110319739" sldId="2147486070"/>
              <ac:spMk id="3" creationId="{87A434B7-D4B9-4D45-A31C-F0CC4D227945}"/>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2" creationId="{92783506-927E-48F7-8EFC-36257F3E2812}"/>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3" creationId="{FB6093D3-3EDF-4A80-8450-C5EBB1990775}"/>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4" creationId="{438D2C80-6884-451D-8D7D-B69022CCC5C4}"/>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5" creationId="{7614A884-0AD6-4A85-A432-2B13E7464DA9}"/>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6" creationId="{7D8FFDED-9FE5-4D94-8EB0-7D645C10FBFF}"/>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7" creationId="{D429D954-9297-44FA-B7BD-56586012419C}"/>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8" creationId="{04D43B0D-50F8-4F63-AFA3-34A46F42E816}"/>
            </ac:spMkLst>
          </pc:spChg>
          <pc:spChg chg="mod">
            <ac:chgData name="Luke" userId="f605f45a-95bc-4d4e-84b7-47abd69f91a2" providerId="ADAL" clId="{2FBEC1FD-4654-4708-9618-9DF196BC2280}" dt="2024-05-29T19:37:13.489" v="196"/>
            <ac:spMkLst>
              <pc:docMk/>
              <pc:sldMasterMk cId="2348071964" sldId="2147485704"/>
              <pc:sldLayoutMk cId="1110319739" sldId="2147486070"/>
              <ac:spMk id="29" creationId="{804CEFDA-6A6F-42D3-B65C-4BE1054C905E}"/>
            </ac:spMkLst>
          </pc:spChg>
        </pc:sldLayoutChg>
        <pc:sldLayoutChg chg="modSp del mod ord">
          <pc:chgData name="Luke" userId="f605f45a-95bc-4d4e-84b7-47abd69f91a2" providerId="ADAL" clId="{2FBEC1FD-4654-4708-9618-9DF196BC2280}" dt="2024-05-29T19:37:14.148" v="455"/>
          <pc:sldLayoutMkLst>
            <pc:docMk/>
            <pc:sldMasterMk cId="2348071964" sldId="2147485704"/>
            <pc:sldLayoutMk cId="2773329448" sldId="2147486071"/>
          </pc:sldLayoutMkLst>
          <pc:spChg chg="mod">
            <ac:chgData name="Luke" userId="f605f45a-95bc-4d4e-84b7-47abd69f91a2" providerId="ADAL" clId="{2FBEC1FD-4654-4708-9618-9DF196BC2280}" dt="2024-05-29T19:37:13.489" v="196"/>
            <ac:spMkLst>
              <pc:docMk/>
              <pc:sldMasterMk cId="2348071964" sldId="2147485704"/>
              <pc:sldLayoutMk cId="2773329448" sldId="2147486071"/>
              <ac:spMk id="3" creationId="{87A434B7-D4B9-4D45-A31C-F0CC4D227945}"/>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11" creationId="{540485AC-5036-400C-92C3-D3E9EC0252BC}"/>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12" creationId="{F90290A2-7689-4DF5-971A-36C2D9173411}"/>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2" creationId="{92783506-927E-48F7-8EFC-36257F3E2812}"/>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3" creationId="{FB6093D3-3EDF-4A80-8450-C5EBB1990775}"/>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4" creationId="{438D2C80-6884-451D-8D7D-B69022CCC5C4}"/>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5" creationId="{7614A884-0AD6-4A85-A432-2B13E7464DA9}"/>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6" creationId="{7D8FFDED-9FE5-4D94-8EB0-7D645C10FBFF}"/>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7" creationId="{D429D954-9297-44FA-B7BD-56586012419C}"/>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8" creationId="{04D43B0D-50F8-4F63-AFA3-34A46F42E816}"/>
            </ac:spMkLst>
          </pc:spChg>
          <pc:spChg chg="mod">
            <ac:chgData name="Luke" userId="f605f45a-95bc-4d4e-84b7-47abd69f91a2" providerId="ADAL" clId="{2FBEC1FD-4654-4708-9618-9DF196BC2280}" dt="2024-05-29T19:37:13.489" v="196"/>
            <ac:spMkLst>
              <pc:docMk/>
              <pc:sldMasterMk cId="2348071964" sldId="2147485704"/>
              <pc:sldLayoutMk cId="2773329448" sldId="2147486071"/>
              <ac:spMk id="29" creationId="{804CEFDA-6A6F-42D3-B65C-4BE1054C905E}"/>
            </ac:spMkLst>
          </pc:spChg>
        </pc:sldLayoutChg>
        <pc:sldLayoutChg chg="modSp mod ord">
          <pc:chgData name="Luke" userId="f605f45a-95bc-4d4e-84b7-47abd69f91a2" providerId="ADAL" clId="{2FBEC1FD-4654-4708-9618-9DF196BC2280}" dt="2024-05-29T19:37:13.489" v="196"/>
          <pc:sldLayoutMkLst>
            <pc:docMk/>
            <pc:sldMasterMk cId="2348071964" sldId="2147485704"/>
            <pc:sldLayoutMk cId="969329147" sldId="2147486072"/>
          </pc:sldLayoutMkLst>
          <pc:spChg chg="mod">
            <ac:chgData name="Luke" userId="f605f45a-95bc-4d4e-84b7-47abd69f91a2" providerId="ADAL" clId="{2FBEC1FD-4654-4708-9618-9DF196BC2280}" dt="2024-05-29T19:37:13.489" v="196"/>
            <ac:spMkLst>
              <pc:docMk/>
              <pc:sldMasterMk cId="2348071964" sldId="2147485704"/>
              <pc:sldLayoutMk cId="969329147" sldId="2147486072"/>
              <ac:spMk id="2" creationId="{D0AAD849-7CFE-4AF7-A7C5-6BBD50C88C1A}"/>
            </ac:spMkLst>
          </pc:spChg>
        </pc:sldLayoutChg>
        <pc:sldLayoutChg chg="modSp del mod ord">
          <pc:chgData name="Luke" userId="f605f45a-95bc-4d4e-84b7-47abd69f91a2" providerId="ADAL" clId="{2FBEC1FD-4654-4708-9618-9DF196BC2280}" dt="2024-05-29T19:37:14.149" v="456"/>
          <pc:sldLayoutMkLst>
            <pc:docMk/>
            <pc:sldMasterMk cId="2348071964" sldId="2147485704"/>
            <pc:sldLayoutMk cId="3979658214" sldId="2147486073"/>
          </pc:sldLayoutMkLst>
          <pc:spChg chg="mod">
            <ac:chgData name="Luke" userId="f605f45a-95bc-4d4e-84b7-47abd69f91a2" providerId="ADAL" clId="{2FBEC1FD-4654-4708-9618-9DF196BC2280}" dt="2024-05-29T19:37:13.489" v="196"/>
            <ac:spMkLst>
              <pc:docMk/>
              <pc:sldMasterMk cId="2348071964" sldId="2147485704"/>
              <pc:sldLayoutMk cId="3979658214" sldId="2147486073"/>
              <ac:spMk id="2" creationId="{D0AAD849-7CFE-4AF7-A7C5-6BBD50C88C1A}"/>
            </ac:spMkLst>
          </pc:spChg>
        </pc:sldLayoutChg>
        <pc:sldLayoutChg chg="modSp del mod ord">
          <pc:chgData name="Luke" userId="f605f45a-95bc-4d4e-84b7-47abd69f91a2" providerId="ADAL" clId="{2FBEC1FD-4654-4708-9618-9DF196BC2280}" dt="2024-05-29T19:37:14.150" v="457"/>
          <pc:sldLayoutMkLst>
            <pc:docMk/>
            <pc:sldMasterMk cId="2348071964" sldId="2147485704"/>
            <pc:sldLayoutMk cId="1233307150" sldId="2147486074"/>
          </pc:sldLayoutMkLst>
          <pc:spChg chg="mod">
            <ac:chgData name="Luke" userId="f605f45a-95bc-4d4e-84b7-47abd69f91a2" providerId="ADAL" clId="{2FBEC1FD-4654-4708-9618-9DF196BC2280}" dt="2024-05-29T19:37:13.489" v="196"/>
            <ac:spMkLst>
              <pc:docMk/>
              <pc:sldMasterMk cId="2348071964" sldId="2147485704"/>
              <pc:sldLayoutMk cId="1233307150" sldId="2147486074"/>
              <ac:spMk id="2" creationId="{4B2500C4-B436-4E3A-8A91-A02448A774DB}"/>
            </ac:spMkLst>
          </pc:spChg>
        </pc:sldLayoutChg>
        <pc:sldLayoutChg chg="modSp del mod ord">
          <pc:chgData name="Luke" userId="f605f45a-95bc-4d4e-84b7-47abd69f91a2" providerId="ADAL" clId="{2FBEC1FD-4654-4708-9618-9DF196BC2280}" dt="2024-05-29T19:37:14.151" v="458"/>
          <pc:sldLayoutMkLst>
            <pc:docMk/>
            <pc:sldMasterMk cId="2348071964" sldId="2147485704"/>
            <pc:sldLayoutMk cId="765042425" sldId="2147486075"/>
          </pc:sldLayoutMkLst>
          <pc:spChg chg="mod">
            <ac:chgData name="Luke" userId="f605f45a-95bc-4d4e-84b7-47abd69f91a2" providerId="ADAL" clId="{2FBEC1FD-4654-4708-9618-9DF196BC2280}" dt="2024-05-29T19:37:13.489" v="196"/>
            <ac:spMkLst>
              <pc:docMk/>
              <pc:sldMasterMk cId="2348071964" sldId="2147485704"/>
              <pc:sldLayoutMk cId="765042425" sldId="2147486075"/>
              <ac:spMk id="3" creationId="{935C9167-B5C7-4834-AC78-240C8C3EF11E}"/>
            </ac:spMkLst>
          </pc:spChg>
          <pc:spChg chg="mod">
            <ac:chgData name="Luke" userId="f605f45a-95bc-4d4e-84b7-47abd69f91a2" providerId="ADAL" clId="{2FBEC1FD-4654-4708-9618-9DF196BC2280}" dt="2024-05-29T19:37:13.489" v="196"/>
            <ac:spMkLst>
              <pc:docMk/>
              <pc:sldMasterMk cId="2348071964" sldId="2147485704"/>
              <pc:sldLayoutMk cId="765042425" sldId="2147486075"/>
              <ac:spMk id="4" creationId="{0E780C89-4FC1-4FE7-AFCA-1C41A1B0944C}"/>
            </ac:spMkLst>
          </pc:spChg>
          <pc:spChg chg="mod">
            <ac:chgData name="Luke" userId="f605f45a-95bc-4d4e-84b7-47abd69f91a2" providerId="ADAL" clId="{2FBEC1FD-4654-4708-9618-9DF196BC2280}" dt="2024-05-29T19:37:13.489" v="196"/>
            <ac:spMkLst>
              <pc:docMk/>
              <pc:sldMasterMk cId="2348071964" sldId="2147485704"/>
              <pc:sldLayoutMk cId="765042425" sldId="2147486075"/>
              <ac:spMk id="5" creationId="{2E18FD0C-FA99-4937-92CD-5CF7F279CD8E}"/>
            </ac:spMkLst>
          </pc:spChg>
        </pc:sldLayoutChg>
        <pc:sldLayoutChg chg="modSp del mod ord">
          <pc:chgData name="Luke" userId="f605f45a-95bc-4d4e-84b7-47abd69f91a2" providerId="ADAL" clId="{2FBEC1FD-4654-4708-9618-9DF196BC2280}" dt="2024-05-29T19:37:14.152" v="459"/>
          <pc:sldLayoutMkLst>
            <pc:docMk/>
            <pc:sldMasterMk cId="2348071964" sldId="2147485704"/>
            <pc:sldLayoutMk cId="334328490" sldId="2147486076"/>
          </pc:sldLayoutMkLst>
          <pc:spChg chg="mod">
            <ac:chgData name="Luke" userId="f605f45a-95bc-4d4e-84b7-47abd69f91a2" providerId="ADAL" clId="{2FBEC1FD-4654-4708-9618-9DF196BC2280}" dt="2024-05-29T19:37:13.489" v="196"/>
            <ac:spMkLst>
              <pc:docMk/>
              <pc:sldMasterMk cId="2348071964" sldId="2147485704"/>
              <pc:sldLayoutMk cId="334328490" sldId="2147486076"/>
              <ac:spMk id="3" creationId="{9B92DE97-5F35-4963-AC7A-96FEB98062FF}"/>
            </ac:spMkLst>
          </pc:spChg>
          <pc:spChg chg="mod">
            <ac:chgData name="Luke" userId="f605f45a-95bc-4d4e-84b7-47abd69f91a2" providerId="ADAL" clId="{2FBEC1FD-4654-4708-9618-9DF196BC2280}" dt="2024-05-29T19:37:13.489" v="196"/>
            <ac:spMkLst>
              <pc:docMk/>
              <pc:sldMasterMk cId="2348071964" sldId="2147485704"/>
              <pc:sldLayoutMk cId="334328490" sldId="2147486076"/>
              <ac:spMk id="4" creationId="{FEB5B31F-7AD9-4BC6-8D61-62AD8011666E}"/>
            </ac:spMkLst>
          </pc:spChg>
        </pc:sldLayoutChg>
        <pc:sldLayoutChg chg="modSp del mod ord">
          <pc:chgData name="Luke" userId="f605f45a-95bc-4d4e-84b7-47abd69f91a2" providerId="ADAL" clId="{2FBEC1FD-4654-4708-9618-9DF196BC2280}" dt="2024-05-29T19:37:14.154" v="460"/>
          <pc:sldLayoutMkLst>
            <pc:docMk/>
            <pc:sldMasterMk cId="2348071964" sldId="2147485704"/>
            <pc:sldLayoutMk cId="4186555525" sldId="2147486077"/>
          </pc:sldLayoutMkLst>
          <pc:spChg chg="mod">
            <ac:chgData name="Luke" userId="f605f45a-95bc-4d4e-84b7-47abd69f91a2" providerId="ADAL" clId="{2FBEC1FD-4654-4708-9618-9DF196BC2280}" dt="2024-05-29T19:37:13.489" v="196"/>
            <ac:spMkLst>
              <pc:docMk/>
              <pc:sldMasterMk cId="2348071964" sldId="2147485704"/>
              <pc:sldLayoutMk cId="4186555525" sldId="2147486077"/>
              <ac:spMk id="3" creationId="{84E2C6C6-B442-4DE7-9C6C-405B9005314D}"/>
            </ac:spMkLst>
          </pc:spChg>
          <pc:spChg chg="mod">
            <ac:chgData name="Luke" userId="f605f45a-95bc-4d4e-84b7-47abd69f91a2" providerId="ADAL" clId="{2FBEC1FD-4654-4708-9618-9DF196BC2280}" dt="2024-05-29T19:37:13.489" v="196"/>
            <ac:spMkLst>
              <pc:docMk/>
              <pc:sldMasterMk cId="2348071964" sldId="2147485704"/>
              <pc:sldLayoutMk cId="4186555525" sldId="2147486077"/>
              <ac:spMk id="4" creationId="{3EBEAA94-C151-43DE-8A5A-09E8A930427E}"/>
            </ac:spMkLst>
          </pc:spChg>
        </pc:sldLayoutChg>
        <pc:sldLayoutChg chg="modSp del mod ord">
          <pc:chgData name="Luke" userId="f605f45a-95bc-4d4e-84b7-47abd69f91a2" providerId="ADAL" clId="{2FBEC1FD-4654-4708-9618-9DF196BC2280}" dt="2024-05-29T19:37:14.155" v="461"/>
          <pc:sldLayoutMkLst>
            <pc:docMk/>
            <pc:sldMasterMk cId="2348071964" sldId="2147485704"/>
            <pc:sldLayoutMk cId="4288760314" sldId="2147486078"/>
          </pc:sldLayoutMkLst>
          <pc:spChg chg="mod">
            <ac:chgData name="Luke" userId="f605f45a-95bc-4d4e-84b7-47abd69f91a2" providerId="ADAL" clId="{2FBEC1FD-4654-4708-9618-9DF196BC2280}" dt="2024-05-29T19:37:13.489" v="196"/>
            <ac:spMkLst>
              <pc:docMk/>
              <pc:sldMasterMk cId="2348071964" sldId="2147485704"/>
              <pc:sldLayoutMk cId="4288760314" sldId="2147486078"/>
              <ac:spMk id="3" creationId="{E033AC47-6988-4AF2-AB7A-F400B9B8392F}"/>
            </ac:spMkLst>
          </pc:spChg>
          <pc:spChg chg="mod">
            <ac:chgData name="Luke" userId="f605f45a-95bc-4d4e-84b7-47abd69f91a2" providerId="ADAL" clId="{2FBEC1FD-4654-4708-9618-9DF196BC2280}" dt="2024-05-29T19:37:13.489" v="196"/>
            <ac:spMkLst>
              <pc:docMk/>
              <pc:sldMasterMk cId="2348071964" sldId="2147485704"/>
              <pc:sldLayoutMk cId="4288760314" sldId="2147486078"/>
              <ac:spMk id="8" creationId="{FA608AEF-BE66-4029-BA63-DA15E89C3291}"/>
            </ac:spMkLst>
          </pc:spChg>
        </pc:sldLayoutChg>
        <pc:sldLayoutChg chg="modSp del mod ord">
          <pc:chgData name="Luke" userId="f605f45a-95bc-4d4e-84b7-47abd69f91a2" providerId="ADAL" clId="{2FBEC1FD-4654-4708-9618-9DF196BC2280}" dt="2024-05-29T19:37:14.157" v="462"/>
          <pc:sldLayoutMkLst>
            <pc:docMk/>
            <pc:sldMasterMk cId="2348071964" sldId="2147485704"/>
            <pc:sldLayoutMk cId="1601467484" sldId="2147486079"/>
          </pc:sldLayoutMkLst>
          <pc:spChg chg="mod">
            <ac:chgData name="Luke" userId="f605f45a-95bc-4d4e-84b7-47abd69f91a2" providerId="ADAL" clId="{2FBEC1FD-4654-4708-9618-9DF196BC2280}" dt="2024-05-29T19:37:13.489" v="196"/>
            <ac:spMkLst>
              <pc:docMk/>
              <pc:sldMasterMk cId="2348071964" sldId="2147485704"/>
              <pc:sldLayoutMk cId="1601467484" sldId="2147486079"/>
              <ac:spMk id="3" creationId="{E033AC47-6988-4AF2-AB7A-F400B9B8392F}"/>
            </ac:spMkLst>
          </pc:spChg>
          <pc:spChg chg="mod">
            <ac:chgData name="Luke" userId="f605f45a-95bc-4d4e-84b7-47abd69f91a2" providerId="ADAL" clId="{2FBEC1FD-4654-4708-9618-9DF196BC2280}" dt="2024-05-29T19:37:13.489" v="196"/>
            <ac:spMkLst>
              <pc:docMk/>
              <pc:sldMasterMk cId="2348071964" sldId="2147485704"/>
              <pc:sldLayoutMk cId="1601467484" sldId="2147486079"/>
              <ac:spMk id="8" creationId="{FA608AEF-BE66-4029-BA63-DA15E89C3291}"/>
            </ac:spMkLst>
          </pc:spChg>
        </pc:sldLayoutChg>
        <pc:sldLayoutChg chg="modSp del mod ord">
          <pc:chgData name="Luke" userId="f605f45a-95bc-4d4e-84b7-47abd69f91a2" providerId="ADAL" clId="{2FBEC1FD-4654-4708-9618-9DF196BC2280}" dt="2024-05-29T19:37:14.158" v="463"/>
          <pc:sldLayoutMkLst>
            <pc:docMk/>
            <pc:sldMasterMk cId="2348071964" sldId="2147485704"/>
            <pc:sldLayoutMk cId="3700241979" sldId="2147486080"/>
          </pc:sldLayoutMkLst>
          <pc:spChg chg="mod">
            <ac:chgData name="Luke" userId="f605f45a-95bc-4d4e-84b7-47abd69f91a2" providerId="ADAL" clId="{2FBEC1FD-4654-4708-9618-9DF196BC2280}" dt="2024-05-29T19:37:13.489" v="196"/>
            <ac:spMkLst>
              <pc:docMk/>
              <pc:sldMasterMk cId="2348071964" sldId="2147485704"/>
              <pc:sldLayoutMk cId="3700241979" sldId="2147486080"/>
              <ac:spMk id="3" creationId="{E033AC47-6988-4AF2-AB7A-F400B9B8392F}"/>
            </ac:spMkLst>
          </pc:spChg>
          <pc:spChg chg="mod">
            <ac:chgData name="Luke" userId="f605f45a-95bc-4d4e-84b7-47abd69f91a2" providerId="ADAL" clId="{2FBEC1FD-4654-4708-9618-9DF196BC2280}" dt="2024-05-29T19:37:13.489" v="196"/>
            <ac:spMkLst>
              <pc:docMk/>
              <pc:sldMasterMk cId="2348071964" sldId="2147485704"/>
              <pc:sldLayoutMk cId="3700241979" sldId="2147486080"/>
              <ac:spMk id="8" creationId="{FA608AEF-BE66-4029-BA63-DA15E89C3291}"/>
            </ac:spMkLst>
          </pc:spChg>
        </pc:sldLayoutChg>
        <pc:sldLayoutChg chg="modSp del mod ord">
          <pc:chgData name="Luke" userId="f605f45a-95bc-4d4e-84b7-47abd69f91a2" providerId="ADAL" clId="{2FBEC1FD-4654-4708-9618-9DF196BC2280}" dt="2024-05-29T19:37:14.159" v="464"/>
          <pc:sldLayoutMkLst>
            <pc:docMk/>
            <pc:sldMasterMk cId="2348071964" sldId="2147485704"/>
            <pc:sldLayoutMk cId="3868617698" sldId="2147486081"/>
          </pc:sldLayoutMkLst>
          <pc:spChg chg="mod">
            <ac:chgData name="Luke" userId="f605f45a-95bc-4d4e-84b7-47abd69f91a2" providerId="ADAL" clId="{2FBEC1FD-4654-4708-9618-9DF196BC2280}" dt="2024-05-29T19:37:13.489" v="196"/>
            <ac:spMkLst>
              <pc:docMk/>
              <pc:sldMasterMk cId="2348071964" sldId="2147485704"/>
              <pc:sldLayoutMk cId="3868617698" sldId="2147486081"/>
              <ac:spMk id="2" creationId="{38E01E45-D858-46CB-8C37-2ADA7A8B4F38}"/>
            </ac:spMkLst>
          </pc:spChg>
          <pc:spChg chg="mod">
            <ac:chgData name="Luke" userId="f605f45a-95bc-4d4e-84b7-47abd69f91a2" providerId="ADAL" clId="{2FBEC1FD-4654-4708-9618-9DF196BC2280}" dt="2024-05-29T19:37:13.489" v="196"/>
            <ac:spMkLst>
              <pc:docMk/>
              <pc:sldMasterMk cId="2348071964" sldId="2147485704"/>
              <pc:sldLayoutMk cId="3868617698" sldId="2147486081"/>
              <ac:spMk id="4" creationId="{FEB5B31F-7AD9-4BC6-8D61-62AD8011666E}"/>
            </ac:spMkLst>
          </pc:spChg>
        </pc:sldLayoutChg>
        <pc:sldLayoutChg chg="modSp del mod ord">
          <pc:chgData name="Luke" userId="f605f45a-95bc-4d4e-84b7-47abd69f91a2" providerId="ADAL" clId="{2FBEC1FD-4654-4708-9618-9DF196BC2280}" dt="2024-05-29T19:37:14.160" v="465"/>
          <pc:sldLayoutMkLst>
            <pc:docMk/>
            <pc:sldMasterMk cId="2348071964" sldId="2147485704"/>
            <pc:sldLayoutMk cId="728611050" sldId="2147486082"/>
          </pc:sldLayoutMkLst>
          <pc:spChg chg="mod">
            <ac:chgData name="Luke" userId="f605f45a-95bc-4d4e-84b7-47abd69f91a2" providerId="ADAL" clId="{2FBEC1FD-4654-4708-9618-9DF196BC2280}" dt="2024-05-29T19:37:13.489" v="196"/>
            <ac:spMkLst>
              <pc:docMk/>
              <pc:sldMasterMk cId="2348071964" sldId="2147485704"/>
              <pc:sldLayoutMk cId="728611050" sldId="2147486082"/>
              <ac:spMk id="2" creationId="{045563AC-3A0B-4839-A9DC-F00E8E5411A6}"/>
            </ac:spMkLst>
          </pc:spChg>
          <pc:spChg chg="mod">
            <ac:chgData name="Luke" userId="f605f45a-95bc-4d4e-84b7-47abd69f91a2" providerId="ADAL" clId="{2FBEC1FD-4654-4708-9618-9DF196BC2280}" dt="2024-05-29T19:37:13.489" v="196"/>
            <ac:spMkLst>
              <pc:docMk/>
              <pc:sldMasterMk cId="2348071964" sldId="2147485704"/>
              <pc:sldLayoutMk cId="728611050" sldId="2147486082"/>
              <ac:spMk id="4" creationId="{FEB5B31F-7AD9-4BC6-8D61-62AD8011666E}"/>
            </ac:spMkLst>
          </pc:spChg>
        </pc:sldLayoutChg>
        <pc:sldLayoutChg chg="modSp del mod ord">
          <pc:chgData name="Luke" userId="f605f45a-95bc-4d4e-84b7-47abd69f91a2" providerId="ADAL" clId="{2FBEC1FD-4654-4708-9618-9DF196BC2280}" dt="2024-05-29T19:37:14.162" v="466"/>
          <pc:sldLayoutMkLst>
            <pc:docMk/>
            <pc:sldMasterMk cId="2348071964" sldId="2147485704"/>
            <pc:sldLayoutMk cId="3974475469" sldId="2147486083"/>
          </pc:sldLayoutMkLst>
          <pc:spChg chg="mod">
            <ac:chgData name="Luke" userId="f605f45a-95bc-4d4e-84b7-47abd69f91a2" providerId="ADAL" clId="{2FBEC1FD-4654-4708-9618-9DF196BC2280}" dt="2024-05-29T19:37:13.489" v="196"/>
            <ac:spMkLst>
              <pc:docMk/>
              <pc:sldMasterMk cId="2348071964" sldId="2147485704"/>
              <pc:sldLayoutMk cId="3974475469" sldId="2147486083"/>
              <ac:spMk id="3" creationId="{027DCA08-1117-4B11-AEFD-AAB2B33543F9}"/>
            </ac:spMkLst>
          </pc:spChg>
          <pc:spChg chg="mod">
            <ac:chgData name="Luke" userId="f605f45a-95bc-4d4e-84b7-47abd69f91a2" providerId="ADAL" clId="{2FBEC1FD-4654-4708-9618-9DF196BC2280}" dt="2024-05-29T19:37:13.489" v="196"/>
            <ac:spMkLst>
              <pc:docMk/>
              <pc:sldMasterMk cId="2348071964" sldId="2147485704"/>
              <pc:sldLayoutMk cId="3974475469" sldId="2147486083"/>
              <ac:spMk id="4" creationId="{AE833B58-0629-4A46-8711-902C16A99314}"/>
            </ac:spMkLst>
          </pc:spChg>
          <pc:spChg chg="mod">
            <ac:chgData name="Luke" userId="f605f45a-95bc-4d4e-84b7-47abd69f91a2" providerId="ADAL" clId="{2FBEC1FD-4654-4708-9618-9DF196BC2280}" dt="2024-05-29T19:37:13.489" v="196"/>
            <ac:spMkLst>
              <pc:docMk/>
              <pc:sldMasterMk cId="2348071964" sldId="2147485704"/>
              <pc:sldLayoutMk cId="3974475469" sldId="2147486083"/>
              <ac:spMk id="9" creationId="{1231301F-62BD-4CF6-8990-CDF00AFC8CCF}"/>
            </ac:spMkLst>
          </pc:spChg>
          <pc:spChg chg="mod">
            <ac:chgData name="Luke" userId="f605f45a-95bc-4d4e-84b7-47abd69f91a2" providerId="ADAL" clId="{2FBEC1FD-4654-4708-9618-9DF196BC2280}" dt="2024-05-29T19:37:13.489" v="196"/>
            <ac:spMkLst>
              <pc:docMk/>
              <pc:sldMasterMk cId="2348071964" sldId="2147485704"/>
              <pc:sldLayoutMk cId="3974475469" sldId="2147486083"/>
              <ac:spMk id="11" creationId="{7223C820-5673-4288-A9D6-185A95066B1E}"/>
            </ac:spMkLst>
          </pc:spChg>
          <pc:spChg chg="mod">
            <ac:chgData name="Luke" userId="f605f45a-95bc-4d4e-84b7-47abd69f91a2" providerId="ADAL" clId="{2FBEC1FD-4654-4708-9618-9DF196BC2280}" dt="2024-05-29T19:37:13.489" v="196"/>
            <ac:spMkLst>
              <pc:docMk/>
              <pc:sldMasterMk cId="2348071964" sldId="2147485704"/>
              <pc:sldLayoutMk cId="3974475469" sldId="2147486083"/>
              <ac:spMk id="13" creationId="{05B401B2-8D93-427E-90A4-52337B3965E8}"/>
            </ac:spMkLst>
          </pc:spChg>
        </pc:sldLayoutChg>
        <pc:sldLayoutChg chg="modSp del mod ord">
          <pc:chgData name="Luke" userId="f605f45a-95bc-4d4e-84b7-47abd69f91a2" providerId="ADAL" clId="{2FBEC1FD-4654-4708-9618-9DF196BC2280}" dt="2024-05-29T19:37:14.164" v="467"/>
          <pc:sldLayoutMkLst>
            <pc:docMk/>
            <pc:sldMasterMk cId="2348071964" sldId="2147485704"/>
            <pc:sldLayoutMk cId="3445604132" sldId="2147486084"/>
          </pc:sldLayoutMkLst>
          <pc:spChg chg="mod">
            <ac:chgData name="Luke" userId="f605f45a-95bc-4d4e-84b7-47abd69f91a2" providerId="ADAL" clId="{2FBEC1FD-4654-4708-9618-9DF196BC2280}" dt="2024-05-29T19:37:13.489" v="196"/>
            <ac:spMkLst>
              <pc:docMk/>
              <pc:sldMasterMk cId="2348071964" sldId="2147485704"/>
              <pc:sldLayoutMk cId="3445604132" sldId="2147486084"/>
              <ac:spMk id="3" creationId="{F260F77E-464D-46F7-A8F8-6F281DAB0C7A}"/>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4" creationId="{AE833B58-0629-4A46-8711-902C16A99314}"/>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9" creationId="{1231301F-62BD-4CF6-8990-CDF00AFC8CCF}"/>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10" creationId="{7E401A97-B3D4-43E4-9B09-8AD4B6B26068}"/>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11" creationId="{7223C820-5673-4288-A9D6-185A95066B1E}"/>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12" creationId="{7E8A9C08-F392-459F-B90B-EDBF4A830C55}"/>
            </ac:spMkLst>
          </pc:spChg>
          <pc:spChg chg="mod">
            <ac:chgData name="Luke" userId="f605f45a-95bc-4d4e-84b7-47abd69f91a2" providerId="ADAL" clId="{2FBEC1FD-4654-4708-9618-9DF196BC2280}" dt="2024-05-29T19:37:13.489" v="196"/>
            <ac:spMkLst>
              <pc:docMk/>
              <pc:sldMasterMk cId="2348071964" sldId="2147485704"/>
              <pc:sldLayoutMk cId="3445604132" sldId="2147486084"/>
              <ac:spMk id="13" creationId="{05B401B2-8D93-427E-90A4-52337B3965E8}"/>
            </ac:spMkLst>
          </pc:spChg>
        </pc:sldLayoutChg>
        <pc:sldLayoutChg chg="modSp del mod ord">
          <pc:chgData name="Luke" userId="f605f45a-95bc-4d4e-84b7-47abd69f91a2" providerId="ADAL" clId="{2FBEC1FD-4654-4708-9618-9DF196BC2280}" dt="2024-05-29T19:37:14.165" v="468"/>
          <pc:sldLayoutMkLst>
            <pc:docMk/>
            <pc:sldMasterMk cId="2348071964" sldId="2147485704"/>
            <pc:sldLayoutMk cId="619916315" sldId="2147486085"/>
          </pc:sldLayoutMkLst>
          <pc:spChg chg="mod">
            <ac:chgData name="Luke" userId="f605f45a-95bc-4d4e-84b7-47abd69f91a2" providerId="ADAL" clId="{2FBEC1FD-4654-4708-9618-9DF196BC2280}" dt="2024-05-29T19:37:13.489" v="196"/>
            <ac:spMkLst>
              <pc:docMk/>
              <pc:sldMasterMk cId="2348071964" sldId="2147485704"/>
              <pc:sldLayoutMk cId="619916315" sldId="2147486085"/>
              <ac:spMk id="3" creationId="{87A434B7-D4B9-4D45-A31C-F0CC4D227945}"/>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4" creationId="{AE833B58-0629-4A46-8711-902C16A99314}"/>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9" creationId="{1231301F-62BD-4CF6-8990-CDF00AFC8CCF}"/>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0" creationId="{7E401A97-B3D4-43E4-9B09-8AD4B6B26068}"/>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1" creationId="{7223C820-5673-4288-A9D6-185A95066B1E}"/>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2" creationId="{7E8A9C08-F392-459F-B90B-EDBF4A830C55}"/>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3" creationId="{05B401B2-8D93-427E-90A4-52337B3965E8}"/>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4" creationId="{BBD58C33-921C-42F1-9803-1C798DB548C2}"/>
            </ac:spMkLst>
          </pc:spChg>
          <pc:spChg chg="mod">
            <ac:chgData name="Luke" userId="f605f45a-95bc-4d4e-84b7-47abd69f91a2" providerId="ADAL" clId="{2FBEC1FD-4654-4708-9618-9DF196BC2280}" dt="2024-05-29T19:37:13.489" v="196"/>
            <ac:spMkLst>
              <pc:docMk/>
              <pc:sldMasterMk cId="2348071964" sldId="2147485704"/>
              <pc:sldLayoutMk cId="619916315" sldId="2147486085"/>
              <ac:spMk id="15" creationId="{38E883C1-8203-4549-AF30-B96AEC45AC68}"/>
            </ac:spMkLst>
          </pc:spChg>
        </pc:sldLayoutChg>
        <pc:sldLayoutChg chg="modSp del mod ord">
          <pc:chgData name="Luke" userId="f605f45a-95bc-4d4e-84b7-47abd69f91a2" providerId="ADAL" clId="{2FBEC1FD-4654-4708-9618-9DF196BC2280}" dt="2024-05-29T19:37:14.166" v="469"/>
          <pc:sldLayoutMkLst>
            <pc:docMk/>
            <pc:sldMasterMk cId="2348071964" sldId="2147485704"/>
            <pc:sldLayoutMk cId="2930676810" sldId="2147486086"/>
          </pc:sldLayoutMkLst>
          <pc:spChg chg="mod">
            <ac:chgData name="Luke" userId="f605f45a-95bc-4d4e-84b7-47abd69f91a2" providerId="ADAL" clId="{2FBEC1FD-4654-4708-9618-9DF196BC2280}" dt="2024-05-29T19:37:13.489" v="196"/>
            <ac:spMkLst>
              <pc:docMk/>
              <pc:sldMasterMk cId="2348071964" sldId="2147485704"/>
              <pc:sldLayoutMk cId="2930676810" sldId="2147486086"/>
              <ac:spMk id="2" creationId="{D1C46CB2-4FDC-43D5-B122-6F27B3C827ED}"/>
            </ac:spMkLst>
          </pc:spChg>
          <pc:spChg chg="mod">
            <ac:chgData name="Luke" userId="f605f45a-95bc-4d4e-84b7-47abd69f91a2" providerId="ADAL" clId="{2FBEC1FD-4654-4708-9618-9DF196BC2280}" dt="2024-05-29T19:37:13.489" v="196"/>
            <ac:spMkLst>
              <pc:docMk/>
              <pc:sldMasterMk cId="2348071964" sldId="2147485704"/>
              <pc:sldLayoutMk cId="2930676810" sldId="2147486086"/>
              <ac:spMk id="12" creationId="{9244E618-D996-41A6-8C9D-0C3519EA7A6F}"/>
            </ac:spMkLst>
          </pc:spChg>
          <pc:spChg chg="mod">
            <ac:chgData name="Luke" userId="f605f45a-95bc-4d4e-84b7-47abd69f91a2" providerId="ADAL" clId="{2FBEC1FD-4654-4708-9618-9DF196BC2280}" dt="2024-05-29T19:37:13.489" v="196"/>
            <ac:spMkLst>
              <pc:docMk/>
              <pc:sldMasterMk cId="2348071964" sldId="2147485704"/>
              <pc:sldLayoutMk cId="2930676810" sldId="2147486086"/>
              <ac:spMk id="13" creationId="{8B32544F-F93C-4713-86AD-641424F4A7B9}"/>
            </ac:spMkLst>
          </pc:spChg>
          <pc:spChg chg="mod">
            <ac:chgData name="Luke" userId="f605f45a-95bc-4d4e-84b7-47abd69f91a2" providerId="ADAL" clId="{2FBEC1FD-4654-4708-9618-9DF196BC2280}" dt="2024-05-29T19:37:13.489" v="196"/>
            <ac:spMkLst>
              <pc:docMk/>
              <pc:sldMasterMk cId="2348071964" sldId="2147485704"/>
              <pc:sldLayoutMk cId="2930676810" sldId="2147486086"/>
              <ac:spMk id="14" creationId="{9E4C32BD-CEF7-42AC-94D8-052EF30E2361}"/>
            </ac:spMkLst>
          </pc:spChg>
          <pc:spChg chg="mod">
            <ac:chgData name="Luke" userId="f605f45a-95bc-4d4e-84b7-47abd69f91a2" providerId="ADAL" clId="{2FBEC1FD-4654-4708-9618-9DF196BC2280}" dt="2024-05-29T19:37:13.489" v="196"/>
            <ac:spMkLst>
              <pc:docMk/>
              <pc:sldMasterMk cId="2348071964" sldId="2147485704"/>
              <pc:sldLayoutMk cId="2930676810" sldId="2147486086"/>
              <ac:spMk id="15" creationId="{E25EC377-3BC6-40D8-AECB-4FEB302014CD}"/>
            </ac:spMkLst>
          </pc:spChg>
        </pc:sldLayoutChg>
        <pc:sldLayoutChg chg="modSp del mod ord">
          <pc:chgData name="Luke" userId="f605f45a-95bc-4d4e-84b7-47abd69f91a2" providerId="ADAL" clId="{2FBEC1FD-4654-4708-9618-9DF196BC2280}" dt="2024-05-29T19:37:14.167" v="470"/>
          <pc:sldLayoutMkLst>
            <pc:docMk/>
            <pc:sldMasterMk cId="2348071964" sldId="2147485704"/>
            <pc:sldLayoutMk cId="1050740665" sldId="2147486087"/>
          </pc:sldLayoutMkLst>
          <pc:spChg chg="mod">
            <ac:chgData name="Luke" userId="f605f45a-95bc-4d4e-84b7-47abd69f91a2" providerId="ADAL" clId="{2FBEC1FD-4654-4708-9618-9DF196BC2280}" dt="2024-05-29T19:37:13.489" v="196"/>
            <ac:spMkLst>
              <pc:docMk/>
              <pc:sldMasterMk cId="2348071964" sldId="2147485704"/>
              <pc:sldLayoutMk cId="1050740665" sldId="2147486087"/>
              <ac:spMk id="2" creationId="{D1C46CB2-4FDC-43D5-B122-6F27B3C827ED}"/>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2" creationId="{9244E618-D996-41A6-8C9D-0C3519EA7A6F}"/>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3" creationId="{8B32544F-F93C-4713-86AD-641424F4A7B9}"/>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4" creationId="{9E4C32BD-CEF7-42AC-94D8-052EF30E2361}"/>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5" creationId="{E25EC377-3BC6-40D8-AECB-4FEB302014CD}"/>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6" creationId="{D682B8EC-8F33-4730-BBE6-E8B7234C9C62}"/>
            </ac:spMkLst>
          </pc:spChg>
          <pc:spChg chg="mod">
            <ac:chgData name="Luke" userId="f605f45a-95bc-4d4e-84b7-47abd69f91a2" providerId="ADAL" clId="{2FBEC1FD-4654-4708-9618-9DF196BC2280}" dt="2024-05-29T19:37:13.489" v="196"/>
            <ac:spMkLst>
              <pc:docMk/>
              <pc:sldMasterMk cId="2348071964" sldId="2147485704"/>
              <pc:sldLayoutMk cId="1050740665" sldId="2147486087"/>
              <ac:spMk id="17" creationId="{7DB5F15A-5980-40FF-9D54-3FDE41D604AE}"/>
            </ac:spMkLst>
          </pc:spChg>
        </pc:sldLayoutChg>
        <pc:sldLayoutChg chg="modSp del mod ord">
          <pc:chgData name="Luke" userId="f605f45a-95bc-4d4e-84b7-47abd69f91a2" providerId="ADAL" clId="{2FBEC1FD-4654-4708-9618-9DF196BC2280}" dt="2024-05-29T19:37:14.168" v="471"/>
          <pc:sldLayoutMkLst>
            <pc:docMk/>
            <pc:sldMasterMk cId="2348071964" sldId="2147485704"/>
            <pc:sldLayoutMk cId="4215376507" sldId="2147486088"/>
          </pc:sldLayoutMkLst>
          <pc:spChg chg="mod">
            <ac:chgData name="Luke" userId="f605f45a-95bc-4d4e-84b7-47abd69f91a2" providerId="ADAL" clId="{2FBEC1FD-4654-4708-9618-9DF196BC2280}" dt="2024-05-29T19:37:13.489" v="196"/>
            <ac:spMkLst>
              <pc:docMk/>
              <pc:sldMasterMk cId="2348071964" sldId="2147485704"/>
              <pc:sldLayoutMk cId="4215376507" sldId="2147486088"/>
              <ac:spMk id="2" creationId="{D1C46CB2-4FDC-43D5-B122-6F27B3C827ED}"/>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2" creationId="{9244E618-D996-41A6-8C9D-0C3519EA7A6F}"/>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3" creationId="{8B32544F-F93C-4713-86AD-641424F4A7B9}"/>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4" creationId="{9E4C32BD-CEF7-42AC-94D8-052EF30E2361}"/>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5" creationId="{E25EC377-3BC6-40D8-AECB-4FEB302014CD}"/>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6" creationId="{D682B8EC-8F33-4730-BBE6-E8B7234C9C62}"/>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7" creationId="{7DB5F15A-5980-40FF-9D54-3FDE41D604AE}"/>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8" creationId="{83564109-638C-44E2-AE84-46B44C29FD6C}"/>
            </ac:spMkLst>
          </pc:spChg>
          <pc:spChg chg="mod">
            <ac:chgData name="Luke" userId="f605f45a-95bc-4d4e-84b7-47abd69f91a2" providerId="ADAL" clId="{2FBEC1FD-4654-4708-9618-9DF196BC2280}" dt="2024-05-29T19:37:13.489" v="196"/>
            <ac:spMkLst>
              <pc:docMk/>
              <pc:sldMasterMk cId="2348071964" sldId="2147485704"/>
              <pc:sldLayoutMk cId="4215376507" sldId="2147486088"/>
              <ac:spMk id="19" creationId="{713AAE36-2045-4D14-87DC-59D4EFCC1500}"/>
            </ac:spMkLst>
          </pc:spChg>
        </pc:sldLayoutChg>
        <pc:sldLayoutChg chg="modSp del mod ord">
          <pc:chgData name="Luke" userId="f605f45a-95bc-4d4e-84b7-47abd69f91a2" providerId="ADAL" clId="{2FBEC1FD-4654-4708-9618-9DF196BC2280}" dt="2024-05-29T19:37:14.170" v="472"/>
          <pc:sldLayoutMkLst>
            <pc:docMk/>
            <pc:sldMasterMk cId="2348071964" sldId="2147485704"/>
            <pc:sldLayoutMk cId="3479875730" sldId="2147486089"/>
          </pc:sldLayoutMkLst>
          <pc:spChg chg="mod">
            <ac:chgData name="Luke" userId="f605f45a-95bc-4d4e-84b7-47abd69f91a2" providerId="ADAL" clId="{2FBEC1FD-4654-4708-9618-9DF196BC2280}" dt="2024-05-29T19:37:13.489" v="196"/>
            <ac:spMkLst>
              <pc:docMk/>
              <pc:sldMasterMk cId="2348071964" sldId="2147485704"/>
              <pc:sldLayoutMk cId="3479875730" sldId="2147486089"/>
              <ac:spMk id="2" creationId="{D1C46CB2-4FDC-43D5-B122-6F27B3C827ED}"/>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2" creationId="{9244E618-D996-41A6-8C9D-0C3519EA7A6F}"/>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3" creationId="{8B32544F-F93C-4713-86AD-641424F4A7B9}"/>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4" creationId="{9E4C32BD-CEF7-42AC-94D8-052EF30E2361}"/>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5" creationId="{E25EC377-3BC6-40D8-AECB-4FEB302014CD}"/>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6" creationId="{D682B8EC-8F33-4730-BBE6-E8B7234C9C62}"/>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7" creationId="{7DB5F15A-5980-40FF-9D54-3FDE41D604AE}"/>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8" creationId="{83564109-638C-44E2-AE84-46B44C29FD6C}"/>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19" creationId="{713AAE36-2045-4D14-87DC-59D4EFCC1500}"/>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20" creationId="{2AD682C7-20D7-4ED0-99A7-C8530DAC8612}"/>
            </ac:spMkLst>
          </pc:spChg>
          <pc:spChg chg="mod">
            <ac:chgData name="Luke" userId="f605f45a-95bc-4d4e-84b7-47abd69f91a2" providerId="ADAL" clId="{2FBEC1FD-4654-4708-9618-9DF196BC2280}" dt="2024-05-29T19:37:13.489" v="196"/>
            <ac:spMkLst>
              <pc:docMk/>
              <pc:sldMasterMk cId="2348071964" sldId="2147485704"/>
              <pc:sldLayoutMk cId="3479875730" sldId="2147486089"/>
              <ac:spMk id="21" creationId="{5B1B6F72-F14C-40F1-8B29-8620AA34DC63}"/>
            </ac:spMkLst>
          </pc:spChg>
        </pc:sldLayoutChg>
        <pc:sldLayoutChg chg="modSp del mod ord">
          <pc:chgData name="Luke" userId="f605f45a-95bc-4d4e-84b7-47abd69f91a2" providerId="ADAL" clId="{2FBEC1FD-4654-4708-9618-9DF196BC2280}" dt="2024-05-29T19:37:14.171" v="473"/>
          <pc:sldLayoutMkLst>
            <pc:docMk/>
            <pc:sldMasterMk cId="2348071964" sldId="2147485704"/>
            <pc:sldLayoutMk cId="1793878312" sldId="2147486090"/>
          </pc:sldLayoutMkLst>
          <pc:spChg chg="mod">
            <ac:chgData name="Luke" userId="f605f45a-95bc-4d4e-84b7-47abd69f91a2" providerId="ADAL" clId="{2FBEC1FD-4654-4708-9618-9DF196BC2280}" dt="2024-05-29T19:37:13.489" v="196"/>
            <ac:spMkLst>
              <pc:docMk/>
              <pc:sldMasterMk cId="2348071964" sldId="2147485704"/>
              <pc:sldLayoutMk cId="1793878312" sldId="2147486090"/>
              <ac:spMk id="2" creationId="{8B33D211-079C-4884-AB74-BFA812A63FE8}"/>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3" creationId="{5BBECFAF-80A0-4620-8865-87562DFB497B}"/>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4" creationId="{8AD287B4-D736-4707-854D-BEA62EF2BBCF}"/>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5" creationId="{9ED5A27F-D9D2-4DCB-8422-4694477ECA88}"/>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6" creationId="{5757E314-6417-4051-A2CD-D3614CAA6A78}"/>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7" creationId="{E5577FC3-49F5-4B04-AFD3-AA0A57BA8355}"/>
            </ac:spMkLst>
          </pc:spChg>
          <pc:spChg chg="mod">
            <ac:chgData name="Luke" userId="f605f45a-95bc-4d4e-84b7-47abd69f91a2" providerId="ADAL" clId="{2FBEC1FD-4654-4708-9618-9DF196BC2280}" dt="2024-05-29T19:37:13.489" v="196"/>
            <ac:spMkLst>
              <pc:docMk/>
              <pc:sldMasterMk cId="2348071964" sldId="2147485704"/>
              <pc:sldLayoutMk cId="1793878312" sldId="2147486090"/>
              <ac:spMk id="18" creationId="{9B56ECFD-6AA2-4EC5-A445-D1E0952199EC}"/>
            </ac:spMkLst>
          </pc:spChg>
        </pc:sldLayoutChg>
        <pc:sldLayoutChg chg="modSp del mod ord">
          <pc:chgData name="Luke" userId="f605f45a-95bc-4d4e-84b7-47abd69f91a2" providerId="ADAL" clId="{2FBEC1FD-4654-4708-9618-9DF196BC2280}" dt="2024-05-29T19:37:14.172" v="474"/>
          <pc:sldLayoutMkLst>
            <pc:docMk/>
            <pc:sldMasterMk cId="2348071964" sldId="2147485704"/>
            <pc:sldLayoutMk cId="3168392592" sldId="2147486091"/>
          </pc:sldLayoutMkLst>
          <pc:spChg chg="mod">
            <ac:chgData name="Luke" userId="f605f45a-95bc-4d4e-84b7-47abd69f91a2" providerId="ADAL" clId="{2FBEC1FD-4654-4708-9618-9DF196BC2280}" dt="2024-05-29T19:37:13.489" v="196"/>
            <ac:spMkLst>
              <pc:docMk/>
              <pc:sldMasterMk cId="2348071964" sldId="2147485704"/>
              <pc:sldLayoutMk cId="3168392592" sldId="2147486091"/>
              <ac:spMk id="2" creationId="{8B33D211-079C-4884-AB74-BFA812A63FE8}"/>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1" creationId="{F78E1D3B-7D6F-4EFD-9EB2-E1A27309D6AF}"/>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2" creationId="{3BB2FF62-05DC-462E-808C-4DDE1C65392C}"/>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3" creationId="{5BBECFAF-80A0-4620-8865-87562DFB497B}"/>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4" creationId="{8AD287B4-D736-4707-854D-BEA62EF2BBCF}"/>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5" creationId="{9ED5A27F-D9D2-4DCB-8422-4694477ECA88}"/>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6" creationId="{5757E314-6417-4051-A2CD-D3614CAA6A78}"/>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7" creationId="{E5577FC3-49F5-4B04-AFD3-AA0A57BA8355}"/>
            </ac:spMkLst>
          </pc:spChg>
          <pc:spChg chg="mod">
            <ac:chgData name="Luke" userId="f605f45a-95bc-4d4e-84b7-47abd69f91a2" providerId="ADAL" clId="{2FBEC1FD-4654-4708-9618-9DF196BC2280}" dt="2024-05-29T19:37:13.489" v="196"/>
            <ac:spMkLst>
              <pc:docMk/>
              <pc:sldMasterMk cId="2348071964" sldId="2147485704"/>
              <pc:sldLayoutMk cId="3168392592" sldId="2147486091"/>
              <ac:spMk id="18" creationId="{9B56ECFD-6AA2-4EC5-A445-D1E0952199EC}"/>
            </ac:spMkLst>
          </pc:spChg>
        </pc:sldLayoutChg>
        <pc:sldLayoutChg chg="modSp del mod ord">
          <pc:chgData name="Luke" userId="f605f45a-95bc-4d4e-84b7-47abd69f91a2" providerId="ADAL" clId="{2FBEC1FD-4654-4708-9618-9DF196BC2280}" dt="2024-05-29T19:37:14.173" v="475"/>
          <pc:sldLayoutMkLst>
            <pc:docMk/>
            <pc:sldMasterMk cId="2348071964" sldId="2147485704"/>
            <pc:sldLayoutMk cId="2705649484" sldId="2147486092"/>
          </pc:sldLayoutMkLst>
          <pc:spChg chg="mod">
            <ac:chgData name="Luke" userId="f605f45a-95bc-4d4e-84b7-47abd69f91a2" providerId="ADAL" clId="{2FBEC1FD-4654-4708-9618-9DF196BC2280}" dt="2024-05-29T19:37:13.489" v="196"/>
            <ac:spMkLst>
              <pc:docMk/>
              <pc:sldMasterMk cId="2348071964" sldId="2147485704"/>
              <pc:sldLayoutMk cId="2705649484" sldId="2147486092"/>
              <ac:spMk id="2" creationId="{8B33D211-079C-4884-AB74-BFA812A63FE8}"/>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1" creationId="{F78E1D3B-7D6F-4EFD-9EB2-E1A27309D6AF}"/>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2" creationId="{3BB2FF62-05DC-462E-808C-4DDE1C65392C}"/>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3" creationId="{5BBECFAF-80A0-4620-8865-87562DFB497B}"/>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4" creationId="{8AD287B4-D736-4707-854D-BEA62EF2BBCF}"/>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5" creationId="{9ED5A27F-D9D2-4DCB-8422-4694477ECA88}"/>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6" creationId="{5757E314-6417-4051-A2CD-D3614CAA6A78}"/>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7" creationId="{E5577FC3-49F5-4B04-AFD3-AA0A57BA8355}"/>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8" creationId="{9B56ECFD-6AA2-4EC5-A445-D1E0952199EC}"/>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19" creationId="{E4DC3400-0B11-4EA0-9B8D-6FADE6964F37}"/>
            </ac:spMkLst>
          </pc:spChg>
          <pc:spChg chg="mod">
            <ac:chgData name="Luke" userId="f605f45a-95bc-4d4e-84b7-47abd69f91a2" providerId="ADAL" clId="{2FBEC1FD-4654-4708-9618-9DF196BC2280}" dt="2024-05-29T19:37:13.489" v="196"/>
            <ac:spMkLst>
              <pc:docMk/>
              <pc:sldMasterMk cId="2348071964" sldId="2147485704"/>
              <pc:sldLayoutMk cId="2705649484" sldId="2147486092"/>
              <ac:spMk id="20" creationId="{133C357E-ECC0-485F-9033-5D4DEC8774BB}"/>
            </ac:spMkLst>
          </pc:spChg>
        </pc:sldLayoutChg>
        <pc:sldLayoutChg chg="modSp del mod ord">
          <pc:chgData name="Luke" userId="f605f45a-95bc-4d4e-84b7-47abd69f91a2" providerId="ADAL" clId="{2FBEC1FD-4654-4708-9618-9DF196BC2280}" dt="2024-05-29T19:37:14.175" v="476"/>
          <pc:sldLayoutMkLst>
            <pc:docMk/>
            <pc:sldMasterMk cId="2348071964" sldId="2147485704"/>
            <pc:sldLayoutMk cId="3225336648" sldId="2147486093"/>
          </pc:sldLayoutMkLst>
          <pc:spChg chg="mod">
            <ac:chgData name="Luke" userId="f605f45a-95bc-4d4e-84b7-47abd69f91a2" providerId="ADAL" clId="{2FBEC1FD-4654-4708-9618-9DF196BC2280}" dt="2024-05-29T19:37:13.489" v="196"/>
            <ac:spMkLst>
              <pc:docMk/>
              <pc:sldMasterMk cId="2348071964" sldId="2147485704"/>
              <pc:sldLayoutMk cId="3225336648" sldId="2147486093"/>
              <ac:spMk id="2" creationId="{39E5C076-3B78-4451-8068-576892A08E9C}"/>
            </ac:spMkLst>
          </pc:spChg>
          <pc:spChg chg="mod">
            <ac:chgData name="Luke" userId="f605f45a-95bc-4d4e-84b7-47abd69f91a2" providerId="ADAL" clId="{2FBEC1FD-4654-4708-9618-9DF196BC2280}" dt="2024-05-29T19:37:13.489" v="196"/>
            <ac:spMkLst>
              <pc:docMk/>
              <pc:sldMasterMk cId="2348071964" sldId="2147485704"/>
              <pc:sldLayoutMk cId="3225336648" sldId="2147486093"/>
              <ac:spMk id="7" creationId="{7E9DBFD9-3E1E-4F19-AF15-56780F9C7927}"/>
            </ac:spMkLst>
          </pc:spChg>
        </pc:sldLayoutChg>
        <pc:sldLayoutChg chg="modSp del mod ord">
          <pc:chgData name="Luke" userId="f605f45a-95bc-4d4e-84b7-47abd69f91a2" providerId="ADAL" clId="{2FBEC1FD-4654-4708-9618-9DF196BC2280}" dt="2024-05-29T19:37:14.176" v="477"/>
          <pc:sldLayoutMkLst>
            <pc:docMk/>
            <pc:sldMasterMk cId="2348071964" sldId="2147485704"/>
            <pc:sldLayoutMk cId="2928803996" sldId="2147486094"/>
          </pc:sldLayoutMkLst>
          <pc:spChg chg="mod">
            <ac:chgData name="Luke" userId="f605f45a-95bc-4d4e-84b7-47abd69f91a2" providerId="ADAL" clId="{2FBEC1FD-4654-4708-9618-9DF196BC2280}" dt="2024-05-29T19:37:13.489" v="196"/>
            <ac:spMkLst>
              <pc:docMk/>
              <pc:sldMasterMk cId="2348071964" sldId="2147485704"/>
              <pc:sldLayoutMk cId="2928803996" sldId="2147486094"/>
              <ac:spMk id="2" creationId="{39E5C076-3B78-4451-8068-576892A08E9C}"/>
            </ac:spMkLst>
          </pc:spChg>
          <pc:spChg chg="mod">
            <ac:chgData name="Luke" userId="f605f45a-95bc-4d4e-84b7-47abd69f91a2" providerId="ADAL" clId="{2FBEC1FD-4654-4708-9618-9DF196BC2280}" dt="2024-05-29T19:37:13.489" v="196"/>
            <ac:spMkLst>
              <pc:docMk/>
              <pc:sldMasterMk cId="2348071964" sldId="2147485704"/>
              <pc:sldLayoutMk cId="2928803996" sldId="2147486094"/>
              <ac:spMk id="3" creationId="{A4015781-2431-48C9-AEF1-52FBD41AF3FC}"/>
            </ac:spMkLst>
          </pc:spChg>
        </pc:sldLayoutChg>
        <pc:sldLayoutChg chg="modSp del mod ord">
          <pc:chgData name="Luke" userId="f605f45a-95bc-4d4e-84b7-47abd69f91a2" providerId="ADAL" clId="{2FBEC1FD-4654-4708-9618-9DF196BC2280}" dt="2024-05-29T19:37:14.177" v="478"/>
          <pc:sldLayoutMkLst>
            <pc:docMk/>
            <pc:sldMasterMk cId="2348071964" sldId="2147485704"/>
            <pc:sldLayoutMk cId="1364902249" sldId="2147486095"/>
          </pc:sldLayoutMkLst>
          <pc:spChg chg="mod">
            <ac:chgData name="Luke" userId="f605f45a-95bc-4d4e-84b7-47abd69f91a2" providerId="ADAL" clId="{2FBEC1FD-4654-4708-9618-9DF196BC2280}" dt="2024-05-29T19:37:13.489" v="196"/>
            <ac:spMkLst>
              <pc:docMk/>
              <pc:sldMasterMk cId="2348071964" sldId="2147485704"/>
              <pc:sldLayoutMk cId="1364902249" sldId="2147486095"/>
              <ac:spMk id="2" creationId="{090636FE-845C-418D-82A1-1DA6DB73D781}"/>
            </ac:spMkLst>
          </pc:spChg>
          <pc:spChg chg="mod">
            <ac:chgData name="Luke" userId="f605f45a-95bc-4d4e-84b7-47abd69f91a2" providerId="ADAL" clId="{2FBEC1FD-4654-4708-9618-9DF196BC2280}" dt="2024-05-29T19:37:13.489" v="196"/>
            <ac:spMkLst>
              <pc:docMk/>
              <pc:sldMasterMk cId="2348071964" sldId="2147485704"/>
              <pc:sldLayoutMk cId="1364902249" sldId="2147486095"/>
              <ac:spMk id="5" creationId="{BA9F61CF-FF79-485A-A6C8-A1952EFD58AE}"/>
            </ac:spMkLst>
          </pc:spChg>
          <pc:spChg chg="mod">
            <ac:chgData name="Luke" userId="f605f45a-95bc-4d4e-84b7-47abd69f91a2" providerId="ADAL" clId="{2FBEC1FD-4654-4708-9618-9DF196BC2280}" dt="2024-05-29T19:37:13.489" v="196"/>
            <ac:spMkLst>
              <pc:docMk/>
              <pc:sldMasterMk cId="2348071964" sldId="2147485704"/>
              <pc:sldLayoutMk cId="1364902249" sldId="2147486095"/>
              <ac:spMk id="8" creationId="{44977AB6-1D7E-4858-A2EA-BF86577C3990}"/>
            </ac:spMkLst>
          </pc:spChg>
        </pc:sldLayoutChg>
        <pc:sldLayoutChg chg="modSp del mod ord">
          <pc:chgData name="Luke" userId="f605f45a-95bc-4d4e-84b7-47abd69f91a2" providerId="ADAL" clId="{2FBEC1FD-4654-4708-9618-9DF196BC2280}" dt="2024-05-29T19:37:14.178" v="479"/>
          <pc:sldLayoutMkLst>
            <pc:docMk/>
            <pc:sldMasterMk cId="2348071964" sldId="2147485704"/>
            <pc:sldLayoutMk cId="3537309684" sldId="2147486096"/>
          </pc:sldLayoutMkLst>
          <pc:spChg chg="mod">
            <ac:chgData name="Luke" userId="f605f45a-95bc-4d4e-84b7-47abd69f91a2" providerId="ADAL" clId="{2FBEC1FD-4654-4708-9618-9DF196BC2280}" dt="2024-05-29T19:37:13.489" v="196"/>
            <ac:spMkLst>
              <pc:docMk/>
              <pc:sldMasterMk cId="2348071964" sldId="2147485704"/>
              <pc:sldLayoutMk cId="3537309684" sldId="2147486096"/>
              <ac:spMk id="3" creationId="{71845FFD-6B9A-4013-932A-5E4D7E849D10}"/>
            </ac:spMkLst>
          </pc:spChg>
          <pc:spChg chg="mod">
            <ac:chgData name="Luke" userId="f605f45a-95bc-4d4e-84b7-47abd69f91a2" providerId="ADAL" clId="{2FBEC1FD-4654-4708-9618-9DF196BC2280}" dt="2024-05-29T19:37:13.489" v="196"/>
            <ac:spMkLst>
              <pc:docMk/>
              <pc:sldMasterMk cId="2348071964" sldId="2147485704"/>
              <pc:sldLayoutMk cId="3537309684" sldId="2147486096"/>
              <ac:spMk id="13" creationId="{47501FD0-A948-CC48-8B11-3BD4F2AE4E8F}"/>
            </ac:spMkLst>
          </pc:spChg>
          <pc:spChg chg="mod">
            <ac:chgData name="Luke" userId="f605f45a-95bc-4d4e-84b7-47abd69f91a2" providerId="ADAL" clId="{2FBEC1FD-4654-4708-9618-9DF196BC2280}" dt="2024-05-29T19:37:13.489" v="196"/>
            <ac:spMkLst>
              <pc:docMk/>
              <pc:sldMasterMk cId="2348071964" sldId="2147485704"/>
              <pc:sldLayoutMk cId="3537309684" sldId="2147486096"/>
              <ac:spMk id="17" creationId="{0E9A2E28-037B-FA4D-ADDC-1AFA11D65CB2}"/>
            </ac:spMkLst>
          </pc:spChg>
          <pc:spChg chg="mod">
            <ac:chgData name="Luke" userId="f605f45a-95bc-4d4e-84b7-47abd69f91a2" providerId="ADAL" clId="{2FBEC1FD-4654-4708-9618-9DF196BC2280}" dt="2024-05-29T19:37:13.489" v="196"/>
            <ac:spMkLst>
              <pc:docMk/>
              <pc:sldMasterMk cId="2348071964" sldId="2147485704"/>
              <pc:sldLayoutMk cId="3537309684" sldId="2147486096"/>
              <ac:spMk id="19" creationId="{7B17F8BB-3610-1A4F-9E76-B12E706A5517}"/>
            </ac:spMkLst>
          </pc:spChg>
        </pc:sldLayoutChg>
        <pc:sldLayoutChg chg="modSp del mod ord">
          <pc:chgData name="Luke" userId="f605f45a-95bc-4d4e-84b7-47abd69f91a2" providerId="ADAL" clId="{2FBEC1FD-4654-4708-9618-9DF196BC2280}" dt="2024-05-29T19:37:14.179" v="480"/>
          <pc:sldLayoutMkLst>
            <pc:docMk/>
            <pc:sldMasterMk cId="2348071964" sldId="2147485704"/>
            <pc:sldLayoutMk cId="587595780" sldId="2147486097"/>
          </pc:sldLayoutMkLst>
          <pc:spChg chg="mod">
            <ac:chgData name="Luke" userId="f605f45a-95bc-4d4e-84b7-47abd69f91a2" providerId="ADAL" clId="{2FBEC1FD-4654-4708-9618-9DF196BC2280}" dt="2024-05-29T19:37:13.489" v="196"/>
            <ac:spMkLst>
              <pc:docMk/>
              <pc:sldMasterMk cId="2348071964" sldId="2147485704"/>
              <pc:sldLayoutMk cId="587595780" sldId="2147486097"/>
              <ac:spMk id="3" creationId="{71845FFD-6B9A-4013-932A-5E4D7E849D10}"/>
            </ac:spMkLst>
          </pc:spChg>
          <pc:spChg chg="mod">
            <ac:chgData name="Luke" userId="f605f45a-95bc-4d4e-84b7-47abd69f91a2" providerId="ADAL" clId="{2FBEC1FD-4654-4708-9618-9DF196BC2280}" dt="2024-05-29T19:37:13.489" v="196"/>
            <ac:spMkLst>
              <pc:docMk/>
              <pc:sldMasterMk cId="2348071964" sldId="2147485704"/>
              <pc:sldLayoutMk cId="587595780" sldId="2147486097"/>
              <ac:spMk id="13" creationId="{47501FD0-A948-CC48-8B11-3BD4F2AE4E8F}"/>
            </ac:spMkLst>
          </pc:spChg>
          <pc:spChg chg="mod">
            <ac:chgData name="Luke" userId="f605f45a-95bc-4d4e-84b7-47abd69f91a2" providerId="ADAL" clId="{2FBEC1FD-4654-4708-9618-9DF196BC2280}" dt="2024-05-29T19:37:13.489" v="196"/>
            <ac:spMkLst>
              <pc:docMk/>
              <pc:sldMasterMk cId="2348071964" sldId="2147485704"/>
              <pc:sldLayoutMk cId="587595780" sldId="2147486097"/>
              <ac:spMk id="17" creationId="{0E9A2E28-037B-FA4D-ADDC-1AFA11D65CB2}"/>
            </ac:spMkLst>
          </pc:spChg>
          <pc:spChg chg="mod">
            <ac:chgData name="Luke" userId="f605f45a-95bc-4d4e-84b7-47abd69f91a2" providerId="ADAL" clId="{2FBEC1FD-4654-4708-9618-9DF196BC2280}" dt="2024-05-29T19:37:13.489" v="196"/>
            <ac:spMkLst>
              <pc:docMk/>
              <pc:sldMasterMk cId="2348071964" sldId="2147485704"/>
              <pc:sldLayoutMk cId="587595780" sldId="2147486097"/>
              <ac:spMk id="19" creationId="{7B17F8BB-3610-1A4F-9E76-B12E706A5517}"/>
            </ac:spMkLst>
          </pc:spChg>
        </pc:sldLayoutChg>
        <pc:sldLayoutChg chg="modSp del mod ord">
          <pc:chgData name="Luke" userId="f605f45a-95bc-4d4e-84b7-47abd69f91a2" providerId="ADAL" clId="{2FBEC1FD-4654-4708-9618-9DF196BC2280}" dt="2024-05-29T19:37:14.180" v="481"/>
          <pc:sldLayoutMkLst>
            <pc:docMk/>
            <pc:sldMasterMk cId="2348071964" sldId="2147485704"/>
            <pc:sldLayoutMk cId="510975954" sldId="2147486098"/>
          </pc:sldLayoutMkLst>
          <pc:spChg chg="mod">
            <ac:chgData name="Luke" userId="f605f45a-95bc-4d4e-84b7-47abd69f91a2" providerId="ADAL" clId="{2FBEC1FD-4654-4708-9618-9DF196BC2280}" dt="2024-05-29T19:37:13.489" v="196"/>
            <ac:spMkLst>
              <pc:docMk/>
              <pc:sldMasterMk cId="2348071964" sldId="2147485704"/>
              <pc:sldLayoutMk cId="510975954" sldId="2147486098"/>
              <ac:spMk id="2" creationId="{2782BB27-7DA5-4478-8C18-C1FFEE20AAC1}"/>
            </ac:spMkLst>
          </pc:spChg>
          <pc:spChg chg="mod">
            <ac:chgData name="Luke" userId="f605f45a-95bc-4d4e-84b7-47abd69f91a2" providerId="ADAL" clId="{2FBEC1FD-4654-4708-9618-9DF196BC2280}" dt="2024-05-29T19:37:13.489" v="196"/>
            <ac:spMkLst>
              <pc:docMk/>
              <pc:sldMasterMk cId="2348071964" sldId="2147485704"/>
              <pc:sldLayoutMk cId="510975954" sldId="2147486098"/>
              <ac:spMk id="12" creationId="{2BB818A5-4223-0847-B6E2-655C7DC7B6B4}"/>
            </ac:spMkLst>
          </pc:spChg>
          <pc:spChg chg="mod">
            <ac:chgData name="Luke" userId="f605f45a-95bc-4d4e-84b7-47abd69f91a2" providerId="ADAL" clId="{2FBEC1FD-4654-4708-9618-9DF196BC2280}" dt="2024-05-29T19:37:13.489" v="196"/>
            <ac:spMkLst>
              <pc:docMk/>
              <pc:sldMasterMk cId="2348071964" sldId="2147485704"/>
              <pc:sldLayoutMk cId="510975954" sldId="2147486098"/>
              <ac:spMk id="13" creationId="{47501FD0-A948-CC48-8B11-3BD4F2AE4E8F}"/>
            </ac:spMkLst>
          </pc:spChg>
          <pc:spChg chg="mod">
            <ac:chgData name="Luke" userId="f605f45a-95bc-4d4e-84b7-47abd69f91a2" providerId="ADAL" clId="{2FBEC1FD-4654-4708-9618-9DF196BC2280}" dt="2024-05-29T19:37:13.489" v="196"/>
            <ac:spMkLst>
              <pc:docMk/>
              <pc:sldMasterMk cId="2348071964" sldId="2147485704"/>
              <pc:sldLayoutMk cId="510975954" sldId="2147486098"/>
              <ac:spMk id="19" creationId="{0D599919-A8E3-4D2B-86CF-50C6704F17D5}"/>
            </ac:spMkLst>
          </pc:spChg>
        </pc:sldLayoutChg>
        <pc:sldLayoutChg chg="modSp del mod ord">
          <pc:chgData name="Luke" userId="f605f45a-95bc-4d4e-84b7-47abd69f91a2" providerId="ADAL" clId="{2FBEC1FD-4654-4708-9618-9DF196BC2280}" dt="2024-05-29T19:37:14.181" v="482"/>
          <pc:sldLayoutMkLst>
            <pc:docMk/>
            <pc:sldMasterMk cId="2348071964" sldId="2147485704"/>
            <pc:sldLayoutMk cId="529816070" sldId="2147486099"/>
          </pc:sldLayoutMkLst>
          <pc:spChg chg="mod">
            <ac:chgData name="Luke" userId="f605f45a-95bc-4d4e-84b7-47abd69f91a2" providerId="ADAL" clId="{2FBEC1FD-4654-4708-9618-9DF196BC2280}" dt="2024-05-29T19:37:13.489" v="196"/>
            <ac:spMkLst>
              <pc:docMk/>
              <pc:sldMasterMk cId="2348071964" sldId="2147485704"/>
              <pc:sldLayoutMk cId="529816070" sldId="2147486099"/>
              <ac:spMk id="2" creationId="{6BB14A7D-C409-4A7C-9D82-A2E5DBB8AB72}"/>
            </ac:spMkLst>
          </pc:spChg>
          <pc:spChg chg="mod">
            <ac:chgData name="Luke" userId="f605f45a-95bc-4d4e-84b7-47abd69f91a2" providerId="ADAL" clId="{2FBEC1FD-4654-4708-9618-9DF196BC2280}" dt="2024-05-29T19:37:13.489" v="196"/>
            <ac:spMkLst>
              <pc:docMk/>
              <pc:sldMasterMk cId="2348071964" sldId="2147485704"/>
              <pc:sldLayoutMk cId="529816070" sldId="2147486099"/>
              <ac:spMk id="12" creationId="{2BB818A5-4223-0847-B6E2-655C7DC7B6B4}"/>
            </ac:spMkLst>
          </pc:spChg>
          <pc:spChg chg="mod">
            <ac:chgData name="Luke" userId="f605f45a-95bc-4d4e-84b7-47abd69f91a2" providerId="ADAL" clId="{2FBEC1FD-4654-4708-9618-9DF196BC2280}" dt="2024-05-29T19:37:13.489" v="196"/>
            <ac:spMkLst>
              <pc:docMk/>
              <pc:sldMasterMk cId="2348071964" sldId="2147485704"/>
              <pc:sldLayoutMk cId="529816070" sldId="2147486099"/>
              <ac:spMk id="13" creationId="{47501FD0-A948-CC48-8B11-3BD4F2AE4E8F}"/>
            </ac:spMkLst>
          </pc:spChg>
          <pc:spChg chg="mod">
            <ac:chgData name="Luke" userId="f605f45a-95bc-4d4e-84b7-47abd69f91a2" providerId="ADAL" clId="{2FBEC1FD-4654-4708-9618-9DF196BC2280}" dt="2024-05-29T19:37:13.489" v="196"/>
            <ac:spMkLst>
              <pc:docMk/>
              <pc:sldMasterMk cId="2348071964" sldId="2147485704"/>
              <pc:sldLayoutMk cId="529816070" sldId="2147486099"/>
              <ac:spMk id="19" creationId="{0D599919-A8E3-4D2B-86CF-50C6704F17D5}"/>
            </ac:spMkLst>
          </pc:spChg>
        </pc:sldLayoutChg>
        <pc:sldLayoutChg chg="modSp del mod ord">
          <pc:chgData name="Luke" userId="f605f45a-95bc-4d4e-84b7-47abd69f91a2" providerId="ADAL" clId="{2FBEC1FD-4654-4708-9618-9DF196BC2280}" dt="2024-05-29T19:37:14.183" v="483"/>
          <pc:sldLayoutMkLst>
            <pc:docMk/>
            <pc:sldMasterMk cId="2348071964" sldId="2147485704"/>
            <pc:sldLayoutMk cId="2445037268" sldId="2147486100"/>
          </pc:sldLayoutMkLst>
          <pc:spChg chg="mod">
            <ac:chgData name="Luke" userId="f605f45a-95bc-4d4e-84b7-47abd69f91a2" providerId="ADAL" clId="{2FBEC1FD-4654-4708-9618-9DF196BC2280}" dt="2024-05-29T19:37:13.489" v="196"/>
            <ac:spMkLst>
              <pc:docMk/>
              <pc:sldMasterMk cId="2348071964" sldId="2147485704"/>
              <pc:sldLayoutMk cId="2445037268" sldId="2147486100"/>
              <ac:spMk id="2"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445037268" sldId="2147486100"/>
              <ac:spMk id="5" creationId="{00000000-0000-0000-0000-000000000000}"/>
            </ac:spMkLst>
          </pc:spChg>
        </pc:sldLayoutChg>
        <pc:sldLayoutChg chg="modSp del mod ord">
          <pc:chgData name="Luke" userId="f605f45a-95bc-4d4e-84b7-47abd69f91a2" providerId="ADAL" clId="{2FBEC1FD-4654-4708-9618-9DF196BC2280}" dt="2024-05-29T19:37:14.184" v="484"/>
          <pc:sldLayoutMkLst>
            <pc:docMk/>
            <pc:sldMasterMk cId="2348071964" sldId="2147485704"/>
            <pc:sldLayoutMk cId="4153416146" sldId="2147486101"/>
          </pc:sldLayoutMkLst>
          <pc:spChg chg="mod">
            <ac:chgData name="Luke" userId="f605f45a-95bc-4d4e-84b7-47abd69f91a2" providerId="ADAL" clId="{2FBEC1FD-4654-4708-9618-9DF196BC2280}" dt="2024-05-29T19:37:13.489" v="196"/>
            <ac:spMkLst>
              <pc:docMk/>
              <pc:sldMasterMk cId="2348071964" sldId="2147485704"/>
              <pc:sldLayoutMk cId="4153416146" sldId="2147486101"/>
              <ac:spMk id="2"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4153416146" sldId="2147486101"/>
              <ac:spMk id="5" creationId="{00000000-0000-0000-0000-000000000000}"/>
            </ac:spMkLst>
          </pc:spChg>
        </pc:sldLayoutChg>
        <pc:sldLayoutChg chg="modSp del mod ord">
          <pc:chgData name="Luke" userId="f605f45a-95bc-4d4e-84b7-47abd69f91a2" providerId="ADAL" clId="{2FBEC1FD-4654-4708-9618-9DF196BC2280}" dt="2024-05-29T19:37:14.185" v="485"/>
          <pc:sldLayoutMkLst>
            <pc:docMk/>
            <pc:sldMasterMk cId="2348071964" sldId="2147485704"/>
            <pc:sldLayoutMk cId="1094213649" sldId="2147486102"/>
          </pc:sldLayoutMkLst>
          <pc:spChg chg="mod">
            <ac:chgData name="Luke" userId="f605f45a-95bc-4d4e-84b7-47abd69f91a2" providerId="ADAL" clId="{2FBEC1FD-4654-4708-9618-9DF196BC2280}" dt="2024-05-29T19:37:13.489" v="196"/>
            <ac:spMkLst>
              <pc:docMk/>
              <pc:sldMasterMk cId="2348071964" sldId="2147485704"/>
              <pc:sldLayoutMk cId="1094213649" sldId="2147486102"/>
              <ac:spMk id="2" creationId="{00000000-0000-0000-0000-000000000000}"/>
            </ac:spMkLst>
          </pc:spChg>
        </pc:sldLayoutChg>
        <pc:sldLayoutChg chg="modSp del mod ord">
          <pc:chgData name="Luke" userId="f605f45a-95bc-4d4e-84b7-47abd69f91a2" providerId="ADAL" clId="{2FBEC1FD-4654-4708-9618-9DF196BC2280}" dt="2024-05-29T19:37:14.186" v="486"/>
          <pc:sldLayoutMkLst>
            <pc:docMk/>
            <pc:sldMasterMk cId="2348071964" sldId="2147485704"/>
            <pc:sldLayoutMk cId="1117788576" sldId="2147486103"/>
          </pc:sldLayoutMkLst>
          <pc:spChg chg="mod">
            <ac:chgData name="Luke" userId="f605f45a-95bc-4d4e-84b7-47abd69f91a2" providerId="ADAL" clId="{2FBEC1FD-4654-4708-9618-9DF196BC2280}" dt="2024-05-29T19:37:13.489" v="196"/>
            <ac:spMkLst>
              <pc:docMk/>
              <pc:sldMasterMk cId="2348071964" sldId="2147485704"/>
              <pc:sldLayoutMk cId="1117788576" sldId="2147486103"/>
              <ac:spMk id="2" creationId="{00000000-0000-0000-0000-000000000000}"/>
            </ac:spMkLst>
          </pc:spChg>
        </pc:sldLayoutChg>
        <pc:sldLayoutChg chg="del mod ord">
          <pc:chgData name="Luke" userId="f605f45a-95bc-4d4e-84b7-47abd69f91a2" providerId="ADAL" clId="{2FBEC1FD-4654-4708-9618-9DF196BC2280}" dt="2024-05-29T19:37:14.187" v="487"/>
          <pc:sldLayoutMkLst>
            <pc:docMk/>
            <pc:sldMasterMk cId="2348071964" sldId="2147485704"/>
            <pc:sldLayoutMk cId="1370465727" sldId="2147486104"/>
          </pc:sldLayoutMkLst>
        </pc:sldLayoutChg>
        <pc:sldLayoutChg chg="del mod ord">
          <pc:chgData name="Luke" userId="f605f45a-95bc-4d4e-84b7-47abd69f91a2" providerId="ADAL" clId="{2FBEC1FD-4654-4708-9618-9DF196BC2280}" dt="2024-05-29T19:37:14.188" v="488"/>
          <pc:sldLayoutMkLst>
            <pc:docMk/>
            <pc:sldMasterMk cId="2348071964" sldId="2147485704"/>
            <pc:sldLayoutMk cId="3423766560" sldId="2147486105"/>
          </pc:sldLayoutMkLst>
        </pc:sldLayoutChg>
        <pc:sldLayoutChg chg="del mod ord">
          <pc:chgData name="Luke" userId="f605f45a-95bc-4d4e-84b7-47abd69f91a2" providerId="ADAL" clId="{2FBEC1FD-4654-4708-9618-9DF196BC2280}" dt="2024-05-29T19:37:14.189" v="489"/>
          <pc:sldLayoutMkLst>
            <pc:docMk/>
            <pc:sldMasterMk cId="2348071964" sldId="2147485704"/>
            <pc:sldLayoutMk cId="3359615940" sldId="2147486106"/>
          </pc:sldLayoutMkLst>
        </pc:sldLayoutChg>
        <pc:sldLayoutChg chg="modSp del mod ord">
          <pc:chgData name="Luke" userId="f605f45a-95bc-4d4e-84b7-47abd69f91a2" providerId="ADAL" clId="{2FBEC1FD-4654-4708-9618-9DF196BC2280}" dt="2024-05-29T19:37:14.191" v="490"/>
          <pc:sldLayoutMkLst>
            <pc:docMk/>
            <pc:sldMasterMk cId="2348071964" sldId="2147485704"/>
            <pc:sldLayoutMk cId="3426110891" sldId="2147486107"/>
          </pc:sldLayoutMkLst>
          <pc:spChg chg="mod">
            <ac:chgData name="Luke" userId="f605f45a-95bc-4d4e-84b7-47abd69f91a2" providerId="ADAL" clId="{2FBEC1FD-4654-4708-9618-9DF196BC2280}" dt="2024-05-29T19:37:13.489" v="196"/>
            <ac:spMkLst>
              <pc:docMk/>
              <pc:sldMasterMk cId="2348071964" sldId="2147485704"/>
              <pc:sldLayoutMk cId="3426110891" sldId="2147486107"/>
              <ac:spMk id="3"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3426110891" sldId="2147486107"/>
              <ac:spMk id="4"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3426110891" sldId="2147486107"/>
              <ac:spMk id="5" creationId="{F4B6606D-2DF9-48CD-BBE9-B751BF55CD2B}"/>
            </ac:spMkLst>
          </pc:spChg>
        </pc:sldLayoutChg>
        <pc:sldLayoutChg chg="modSp del mod ord">
          <pc:chgData name="Luke" userId="f605f45a-95bc-4d4e-84b7-47abd69f91a2" providerId="ADAL" clId="{2FBEC1FD-4654-4708-9618-9DF196BC2280}" dt="2024-05-29T19:37:14.192" v="491"/>
          <pc:sldLayoutMkLst>
            <pc:docMk/>
            <pc:sldMasterMk cId="2348071964" sldId="2147485704"/>
            <pc:sldLayoutMk cId="2553803244" sldId="2147486108"/>
          </pc:sldLayoutMkLst>
          <pc:spChg chg="mod">
            <ac:chgData name="Luke" userId="f605f45a-95bc-4d4e-84b7-47abd69f91a2" providerId="ADAL" clId="{2FBEC1FD-4654-4708-9618-9DF196BC2280}" dt="2024-05-29T19:37:13.489" v="196"/>
            <ac:spMkLst>
              <pc:docMk/>
              <pc:sldMasterMk cId="2348071964" sldId="2147485704"/>
              <pc:sldLayoutMk cId="2553803244" sldId="2147486108"/>
              <ac:spMk id="3" creationId="{A4118093-7D3C-9764-D242-3FF6E0731EF9}"/>
            </ac:spMkLst>
          </pc:spChg>
          <pc:spChg chg="mod">
            <ac:chgData name="Luke" userId="f605f45a-95bc-4d4e-84b7-47abd69f91a2" providerId="ADAL" clId="{2FBEC1FD-4654-4708-9618-9DF196BC2280}" dt="2024-05-29T19:37:13.489" v="196"/>
            <ac:spMkLst>
              <pc:docMk/>
              <pc:sldMasterMk cId="2348071964" sldId="2147485704"/>
              <pc:sldLayoutMk cId="2553803244" sldId="2147486108"/>
              <ac:spMk id="5" creationId="{B426A676-6846-EA65-EDE5-824567022740}"/>
            </ac:spMkLst>
          </pc:spChg>
          <pc:spChg chg="mod">
            <ac:chgData name="Luke" userId="f605f45a-95bc-4d4e-84b7-47abd69f91a2" providerId="ADAL" clId="{2FBEC1FD-4654-4708-9618-9DF196BC2280}" dt="2024-05-29T19:37:13.489" v="196"/>
            <ac:spMkLst>
              <pc:docMk/>
              <pc:sldMasterMk cId="2348071964" sldId="2147485704"/>
              <pc:sldLayoutMk cId="2553803244" sldId="2147486108"/>
              <ac:spMk id="7" creationId="{1BF31E78-AE5B-8A68-9924-540AC5A8867E}"/>
            </ac:spMkLst>
          </pc:spChg>
        </pc:sldLayoutChg>
        <pc:sldLayoutChg chg="modSp del mod ord">
          <pc:chgData name="Luke" userId="f605f45a-95bc-4d4e-84b7-47abd69f91a2" providerId="ADAL" clId="{2FBEC1FD-4654-4708-9618-9DF196BC2280}" dt="2024-05-29T19:37:14.193" v="492"/>
          <pc:sldLayoutMkLst>
            <pc:docMk/>
            <pc:sldMasterMk cId="2348071964" sldId="2147485704"/>
            <pc:sldLayoutMk cId="2813501894" sldId="2147486109"/>
          </pc:sldLayoutMkLst>
          <pc:spChg chg="mod">
            <ac:chgData name="Luke" userId="f605f45a-95bc-4d4e-84b7-47abd69f91a2" providerId="ADAL" clId="{2FBEC1FD-4654-4708-9618-9DF196BC2280}" dt="2024-05-29T19:37:13.489" v="196"/>
            <ac:spMkLst>
              <pc:docMk/>
              <pc:sldMasterMk cId="2348071964" sldId="2147485704"/>
              <pc:sldLayoutMk cId="2813501894" sldId="2147486109"/>
              <ac:spMk id="2"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813501894" sldId="2147486109"/>
              <ac:spMk id="3"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813501894" sldId="2147486109"/>
              <ac:spMk id="4"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813501894" sldId="2147486109"/>
              <ac:spMk id="5" creationId="{00000000-0000-0000-0000-000000000000}"/>
            </ac:spMkLst>
          </pc:spChg>
          <pc:spChg chg="mod">
            <ac:chgData name="Luke" userId="f605f45a-95bc-4d4e-84b7-47abd69f91a2" providerId="ADAL" clId="{2FBEC1FD-4654-4708-9618-9DF196BC2280}" dt="2024-05-29T19:37:13.489" v="196"/>
            <ac:spMkLst>
              <pc:docMk/>
              <pc:sldMasterMk cId="2348071964" sldId="2147485704"/>
              <pc:sldLayoutMk cId="2813501894" sldId="2147486109"/>
              <ac:spMk id="6" creationId="{00000000-0000-0000-0000-000000000000}"/>
            </ac:spMkLst>
          </pc:spChg>
        </pc:sldLayoutChg>
        <pc:sldLayoutChg chg="del mod ord">
          <pc:chgData name="Luke" userId="f605f45a-95bc-4d4e-84b7-47abd69f91a2" providerId="ADAL" clId="{2FBEC1FD-4654-4708-9618-9DF196BC2280}" dt="2024-05-29T19:37:14.194" v="493"/>
          <pc:sldLayoutMkLst>
            <pc:docMk/>
            <pc:sldMasterMk cId="2348071964" sldId="2147485704"/>
            <pc:sldLayoutMk cId="1020513271" sldId="2147486111"/>
          </pc:sldLayoutMkLst>
        </pc:sldLayoutChg>
        <pc:sldLayoutChg chg="modSp del mod ord">
          <pc:chgData name="Luke" userId="f605f45a-95bc-4d4e-84b7-47abd69f91a2" providerId="ADAL" clId="{2FBEC1FD-4654-4708-9618-9DF196BC2280}" dt="2024-05-29T19:37:14.195" v="494"/>
          <pc:sldLayoutMkLst>
            <pc:docMk/>
            <pc:sldMasterMk cId="2348071964" sldId="2147485704"/>
            <pc:sldLayoutMk cId="499124621" sldId="2147486112"/>
          </pc:sldLayoutMkLst>
          <pc:spChg chg="mod">
            <ac:chgData name="Luke" userId="f605f45a-95bc-4d4e-84b7-47abd69f91a2" providerId="ADAL" clId="{2FBEC1FD-4654-4708-9618-9DF196BC2280}" dt="2024-05-29T19:37:13.506" v="197"/>
            <ac:spMkLst>
              <pc:docMk/>
              <pc:sldMasterMk cId="2348071964" sldId="2147485704"/>
              <pc:sldLayoutMk cId="499124621" sldId="2147486112"/>
              <ac:spMk id="5"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499124621" sldId="2147486112"/>
              <ac:spMk id="9" creationId="{00000000-0000-0000-0000-000000000000}"/>
            </ac:spMkLst>
          </pc:spChg>
        </pc:sldLayoutChg>
        <pc:sldLayoutChg chg="modSp del mod ord">
          <pc:chgData name="Luke" userId="f605f45a-95bc-4d4e-84b7-47abd69f91a2" providerId="ADAL" clId="{2FBEC1FD-4654-4708-9618-9DF196BC2280}" dt="2024-05-29T19:37:14.196" v="495"/>
          <pc:sldLayoutMkLst>
            <pc:docMk/>
            <pc:sldMasterMk cId="2348071964" sldId="2147485704"/>
            <pc:sldLayoutMk cId="926111332" sldId="2147486113"/>
          </pc:sldLayoutMkLst>
          <pc:spChg chg="mod">
            <ac:chgData name="Luke" userId="f605f45a-95bc-4d4e-84b7-47abd69f91a2" providerId="ADAL" clId="{2FBEC1FD-4654-4708-9618-9DF196BC2280}" dt="2024-05-29T19:37:13.506" v="197"/>
            <ac:spMkLst>
              <pc:docMk/>
              <pc:sldMasterMk cId="2348071964" sldId="2147485704"/>
              <pc:sldLayoutMk cId="926111332" sldId="2147486113"/>
              <ac:spMk id="5"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926111332" sldId="2147486113"/>
              <ac:spMk id="9" creationId="{00000000-0000-0000-0000-000000000000}"/>
            </ac:spMkLst>
          </pc:spChg>
        </pc:sldLayoutChg>
        <pc:sldLayoutChg chg="modSp del mod ord">
          <pc:chgData name="Luke" userId="f605f45a-95bc-4d4e-84b7-47abd69f91a2" providerId="ADAL" clId="{2FBEC1FD-4654-4708-9618-9DF196BC2280}" dt="2024-05-29T19:37:14.197" v="496"/>
          <pc:sldLayoutMkLst>
            <pc:docMk/>
            <pc:sldMasterMk cId="2348071964" sldId="2147485704"/>
            <pc:sldLayoutMk cId="1224254583" sldId="2147486114"/>
          </pc:sldLayoutMkLst>
          <pc:spChg chg="mod">
            <ac:chgData name="Luke" userId="f605f45a-95bc-4d4e-84b7-47abd69f91a2" providerId="ADAL" clId="{2FBEC1FD-4654-4708-9618-9DF196BC2280}" dt="2024-05-29T19:37:13.506" v="197"/>
            <ac:spMkLst>
              <pc:docMk/>
              <pc:sldMasterMk cId="2348071964" sldId="2147485704"/>
              <pc:sldLayoutMk cId="1224254583" sldId="2147486114"/>
              <ac:spMk id="2" creationId="{22FCFEFD-88E5-4869-B5C3-1611B0B50E15}"/>
            </ac:spMkLst>
          </pc:spChg>
          <pc:spChg chg="mod">
            <ac:chgData name="Luke" userId="f605f45a-95bc-4d4e-84b7-47abd69f91a2" providerId="ADAL" clId="{2FBEC1FD-4654-4708-9618-9DF196BC2280}" dt="2024-05-29T19:37:13.506" v="197"/>
            <ac:spMkLst>
              <pc:docMk/>
              <pc:sldMasterMk cId="2348071964" sldId="2147485704"/>
              <pc:sldLayoutMk cId="1224254583" sldId="2147486114"/>
              <ac:spMk id="4" creationId="{58A212C2-8B30-4835-8711-AA981B6CFBE1}"/>
            </ac:spMkLst>
          </pc:spChg>
        </pc:sldLayoutChg>
        <pc:sldLayoutChg chg="modSp del mod ord">
          <pc:chgData name="Luke" userId="f605f45a-95bc-4d4e-84b7-47abd69f91a2" providerId="ADAL" clId="{2FBEC1FD-4654-4708-9618-9DF196BC2280}" dt="2024-05-29T19:37:14.198" v="497"/>
          <pc:sldLayoutMkLst>
            <pc:docMk/>
            <pc:sldMasterMk cId="2348071964" sldId="2147485704"/>
            <pc:sldLayoutMk cId="3360028600" sldId="2147486115"/>
          </pc:sldLayoutMkLst>
          <pc:spChg chg="mod">
            <ac:chgData name="Luke" userId="f605f45a-95bc-4d4e-84b7-47abd69f91a2" providerId="ADAL" clId="{2FBEC1FD-4654-4708-9618-9DF196BC2280}" dt="2024-05-29T19:37:13.506" v="197"/>
            <ac:spMkLst>
              <pc:docMk/>
              <pc:sldMasterMk cId="2348071964" sldId="2147485704"/>
              <pc:sldLayoutMk cId="3360028600" sldId="2147486115"/>
              <ac:spMk id="4"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3360028600" sldId="2147486115"/>
              <ac:spMk id="7" creationId="{34B655BA-10A4-4A57-89DB-CFFBE1CA1E33}"/>
            </ac:spMkLst>
          </pc:spChg>
        </pc:sldLayoutChg>
        <pc:sldLayoutChg chg="modSp del mod ord">
          <pc:chgData name="Luke" userId="f605f45a-95bc-4d4e-84b7-47abd69f91a2" providerId="ADAL" clId="{2FBEC1FD-4654-4708-9618-9DF196BC2280}" dt="2024-05-29T19:37:14.200" v="498"/>
          <pc:sldLayoutMkLst>
            <pc:docMk/>
            <pc:sldMasterMk cId="2348071964" sldId="2147485704"/>
            <pc:sldLayoutMk cId="690259341" sldId="2147486116"/>
          </pc:sldLayoutMkLst>
          <pc:spChg chg="mod">
            <ac:chgData name="Luke" userId="f605f45a-95bc-4d4e-84b7-47abd69f91a2" providerId="ADAL" clId="{2FBEC1FD-4654-4708-9618-9DF196BC2280}" dt="2024-05-29T19:37:13.506" v="197"/>
            <ac:spMkLst>
              <pc:docMk/>
              <pc:sldMasterMk cId="2348071964" sldId="2147485704"/>
              <pc:sldLayoutMk cId="690259341" sldId="2147486116"/>
              <ac:spMk id="2" creationId="{A1BE2550-DA43-453C-A328-33C740E65403}"/>
            </ac:spMkLst>
          </pc:spChg>
          <pc:spChg chg="mod">
            <ac:chgData name="Luke" userId="f605f45a-95bc-4d4e-84b7-47abd69f91a2" providerId="ADAL" clId="{2FBEC1FD-4654-4708-9618-9DF196BC2280}" dt="2024-05-29T19:37:13.506" v="197"/>
            <ac:spMkLst>
              <pc:docMk/>
              <pc:sldMasterMk cId="2348071964" sldId="2147485704"/>
              <pc:sldLayoutMk cId="690259341" sldId="2147486116"/>
              <ac:spMk id="5" creationId="{14B7A288-CDAC-4184-9F73-137C95F5E643}"/>
            </ac:spMkLst>
          </pc:spChg>
          <pc:spChg chg="mod">
            <ac:chgData name="Luke" userId="f605f45a-95bc-4d4e-84b7-47abd69f91a2" providerId="ADAL" clId="{2FBEC1FD-4654-4708-9618-9DF196BC2280}" dt="2024-05-29T19:37:13.506" v="197"/>
            <ac:spMkLst>
              <pc:docMk/>
              <pc:sldMasterMk cId="2348071964" sldId="2147485704"/>
              <pc:sldLayoutMk cId="690259341" sldId="2147486116"/>
              <ac:spMk id="9" creationId="{CEC22105-78D6-4753-94FA-3DA949361A95}"/>
            </ac:spMkLst>
          </pc:spChg>
        </pc:sldLayoutChg>
        <pc:sldLayoutChg chg="modSp del mod ord">
          <pc:chgData name="Luke" userId="f605f45a-95bc-4d4e-84b7-47abd69f91a2" providerId="ADAL" clId="{2FBEC1FD-4654-4708-9618-9DF196BC2280}" dt="2024-05-29T19:37:14.201" v="499"/>
          <pc:sldLayoutMkLst>
            <pc:docMk/>
            <pc:sldMasterMk cId="2348071964" sldId="2147485704"/>
            <pc:sldLayoutMk cId="2598122012" sldId="2147486117"/>
          </pc:sldLayoutMkLst>
          <pc:spChg chg="mod">
            <ac:chgData name="Luke" userId="f605f45a-95bc-4d4e-84b7-47abd69f91a2" providerId="ADAL" clId="{2FBEC1FD-4654-4708-9618-9DF196BC2280}" dt="2024-05-29T19:37:13.506" v="197"/>
            <ac:spMkLst>
              <pc:docMk/>
              <pc:sldMasterMk cId="2348071964" sldId="2147485704"/>
              <pc:sldLayoutMk cId="2598122012" sldId="2147486117"/>
              <ac:spMk id="2" creationId="{8D876633-3E8D-4CF4-A5D4-D4E9D88A6DE0}"/>
            </ac:spMkLst>
          </pc:spChg>
          <pc:spChg chg="mod">
            <ac:chgData name="Luke" userId="f605f45a-95bc-4d4e-84b7-47abd69f91a2" providerId="ADAL" clId="{2FBEC1FD-4654-4708-9618-9DF196BC2280}" dt="2024-05-29T19:37:13.506" v="197"/>
            <ac:spMkLst>
              <pc:docMk/>
              <pc:sldMasterMk cId="2348071964" sldId="2147485704"/>
              <pc:sldLayoutMk cId="2598122012" sldId="2147486117"/>
              <ac:spMk id="4"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598122012" sldId="2147486117"/>
              <ac:spMk id="6" creationId="{8E9CDCB4-03E1-4763-B83E-A1334BCDB0C0}"/>
            </ac:spMkLst>
          </pc:spChg>
        </pc:sldLayoutChg>
        <pc:sldLayoutChg chg="modSp del mod ord">
          <pc:chgData name="Luke" userId="f605f45a-95bc-4d4e-84b7-47abd69f91a2" providerId="ADAL" clId="{2FBEC1FD-4654-4708-9618-9DF196BC2280}" dt="2024-05-29T19:37:14.202" v="500"/>
          <pc:sldLayoutMkLst>
            <pc:docMk/>
            <pc:sldMasterMk cId="2348071964" sldId="2147485704"/>
            <pc:sldLayoutMk cId="1589737144" sldId="2147486118"/>
          </pc:sldLayoutMkLst>
          <pc:spChg chg="mod">
            <ac:chgData name="Luke" userId="f605f45a-95bc-4d4e-84b7-47abd69f91a2" providerId="ADAL" clId="{2FBEC1FD-4654-4708-9618-9DF196BC2280}" dt="2024-05-29T19:37:13.506" v="197"/>
            <ac:spMkLst>
              <pc:docMk/>
              <pc:sldMasterMk cId="2348071964" sldId="2147485704"/>
              <pc:sldLayoutMk cId="1589737144" sldId="2147486118"/>
              <ac:spMk id="2" creationId="{8D876633-3E8D-4CF4-A5D4-D4E9D88A6DE0}"/>
            </ac:spMkLst>
          </pc:spChg>
          <pc:spChg chg="mod">
            <ac:chgData name="Luke" userId="f605f45a-95bc-4d4e-84b7-47abd69f91a2" providerId="ADAL" clId="{2FBEC1FD-4654-4708-9618-9DF196BC2280}" dt="2024-05-29T19:37:13.506" v="197"/>
            <ac:spMkLst>
              <pc:docMk/>
              <pc:sldMasterMk cId="2348071964" sldId="2147485704"/>
              <pc:sldLayoutMk cId="1589737144" sldId="2147486118"/>
              <ac:spMk id="8" creationId="{98E90344-0294-48E2-AAF0-601BB99500E7}"/>
            </ac:spMkLst>
          </pc:spChg>
          <pc:spChg chg="mod">
            <ac:chgData name="Luke" userId="f605f45a-95bc-4d4e-84b7-47abd69f91a2" providerId="ADAL" clId="{2FBEC1FD-4654-4708-9618-9DF196BC2280}" dt="2024-05-29T19:37:13.506" v="197"/>
            <ac:spMkLst>
              <pc:docMk/>
              <pc:sldMasterMk cId="2348071964" sldId="2147485704"/>
              <pc:sldLayoutMk cId="1589737144" sldId="2147486118"/>
              <ac:spMk id="10" creationId="{D1F896FB-325C-4849-B372-8DF0D6C0562C}"/>
            </ac:spMkLst>
          </pc:spChg>
          <pc:spChg chg="mod">
            <ac:chgData name="Luke" userId="f605f45a-95bc-4d4e-84b7-47abd69f91a2" providerId="ADAL" clId="{2FBEC1FD-4654-4708-9618-9DF196BC2280}" dt="2024-05-29T19:37:13.506" v="197"/>
            <ac:spMkLst>
              <pc:docMk/>
              <pc:sldMasterMk cId="2348071964" sldId="2147485704"/>
              <pc:sldLayoutMk cId="1589737144" sldId="2147486118"/>
              <ac:spMk id="12" creationId="{DD525736-DEE8-4391-8135-23DE0640053A}"/>
            </ac:spMkLst>
          </pc:spChg>
          <pc:spChg chg="mod">
            <ac:chgData name="Luke" userId="f605f45a-95bc-4d4e-84b7-47abd69f91a2" providerId="ADAL" clId="{2FBEC1FD-4654-4708-9618-9DF196BC2280}" dt="2024-05-29T19:37:13.506" v="197"/>
            <ac:spMkLst>
              <pc:docMk/>
              <pc:sldMasterMk cId="2348071964" sldId="2147485704"/>
              <pc:sldLayoutMk cId="1589737144" sldId="2147486118"/>
              <ac:spMk id="13" creationId="{B4F729D4-B1F1-45F2-A06A-40234B19C883}"/>
            </ac:spMkLst>
          </pc:spChg>
        </pc:sldLayoutChg>
        <pc:sldLayoutChg chg="modSp del mod ord">
          <pc:chgData name="Luke" userId="f605f45a-95bc-4d4e-84b7-47abd69f91a2" providerId="ADAL" clId="{2FBEC1FD-4654-4708-9618-9DF196BC2280}" dt="2024-05-29T19:37:14.203" v="501"/>
          <pc:sldLayoutMkLst>
            <pc:docMk/>
            <pc:sldMasterMk cId="2348071964" sldId="2147485704"/>
            <pc:sldLayoutMk cId="226590517" sldId="2147486119"/>
          </pc:sldLayoutMkLst>
          <pc:spChg chg="mod">
            <ac:chgData name="Luke" userId="f605f45a-95bc-4d4e-84b7-47abd69f91a2" providerId="ADAL" clId="{2FBEC1FD-4654-4708-9618-9DF196BC2280}" dt="2024-05-29T19:37:13.506" v="197"/>
            <ac:spMkLst>
              <pc:docMk/>
              <pc:sldMasterMk cId="2348071964" sldId="2147485704"/>
              <pc:sldLayoutMk cId="226590517" sldId="2147486119"/>
              <ac:spMk id="2" creationId="{8D876633-3E8D-4CF4-A5D4-D4E9D88A6DE0}"/>
            </ac:spMkLst>
          </pc:spChg>
          <pc:spChg chg="mod">
            <ac:chgData name="Luke" userId="f605f45a-95bc-4d4e-84b7-47abd69f91a2" providerId="ADAL" clId="{2FBEC1FD-4654-4708-9618-9DF196BC2280}" dt="2024-05-29T19:37:13.506" v="197"/>
            <ac:spMkLst>
              <pc:docMk/>
              <pc:sldMasterMk cId="2348071964" sldId="2147485704"/>
              <pc:sldLayoutMk cId="226590517" sldId="2147486119"/>
              <ac:spMk id="15" creationId="{BFEF95FA-F121-4653-B60A-0D068C345462}"/>
            </ac:spMkLst>
          </pc:spChg>
          <pc:spChg chg="mod">
            <ac:chgData name="Luke" userId="f605f45a-95bc-4d4e-84b7-47abd69f91a2" providerId="ADAL" clId="{2FBEC1FD-4654-4708-9618-9DF196BC2280}" dt="2024-05-29T19:37:13.506" v="197"/>
            <ac:spMkLst>
              <pc:docMk/>
              <pc:sldMasterMk cId="2348071964" sldId="2147485704"/>
              <pc:sldLayoutMk cId="226590517" sldId="2147486119"/>
              <ac:spMk id="17" creationId="{47F8EAA9-0E64-4589-A234-BC31685BE7D3}"/>
            </ac:spMkLst>
          </pc:spChg>
          <pc:spChg chg="mod">
            <ac:chgData name="Luke" userId="f605f45a-95bc-4d4e-84b7-47abd69f91a2" providerId="ADAL" clId="{2FBEC1FD-4654-4708-9618-9DF196BC2280}" dt="2024-05-29T19:37:13.506" v="197"/>
            <ac:spMkLst>
              <pc:docMk/>
              <pc:sldMasterMk cId="2348071964" sldId="2147485704"/>
              <pc:sldLayoutMk cId="226590517" sldId="2147486119"/>
              <ac:spMk id="18" creationId="{C2759870-0BEA-44DC-A414-1C70D04E35CC}"/>
            </ac:spMkLst>
          </pc:spChg>
          <pc:spChg chg="mod">
            <ac:chgData name="Luke" userId="f605f45a-95bc-4d4e-84b7-47abd69f91a2" providerId="ADAL" clId="{2FBEC1FD-4654-4708-9618-9DF196BC2280}" dt="2024-05-29T19:37:13.506" v="197"/>
            <ac:spMkLst>
              <pc:docMk/>
              <pc:sldMasterMk cId="2348071964" sldId="2147485704"/>
              <pc:sldLayoutMk cId="226590517" sldId="2147486119"/>
              <ac:spMk id="19" creationId="{C327262A-D327-4189-AD22-BAD67CF4AB79}"/>
            </ac:spMkLst>
          </pc:spChg>
        </pc:sldLayoutChg>
        <pc:sldLayoutChg chg="modSp del mod ord">
          <pc:chgData name="Luke" userId="f605f45a-95bc-4d4e-84b7-47abd69f91a2" providerId="ADAL" clId="{2FBEC1FD-4654-4708-9618-9DF196BC2280}" dt="2024-05-29T19:37:14.204" v="502"/>
          <pc:sldLayoutMkLst>
            <pc:docMk/>
            <pc:sldMasterMk cId="2348071964" sldId="2147485704"/>
            <pc:sldLayoutMk cId="3384539232" sldId="2147486120"/>
          </pc:sldLayoutMkLst>
          <pc:spChg chg="mod">
            <ac:chgData name="Luke" userId="f605f45a-95bc-4d4e-84b7-47abd69f91a2" providerId="ADAL" clId="{2FBEC1FD-4654-4708-9618-9DF196BC2280}" dt="2024-05-29T19:37:13.506" v="197"/>
            <ac:spMkLst>
              <pc:docMk/>
              <pc:sldMasterMk cId="2348071964" sldId="2147485704"/>
              <pc:sldLayoutMk cId="3384539232" sldId="2147486120"/>
              <ac:spMk id="3" creationId="{F260F77E-464D-46F7-A8F8-6F281DAB0C7A}"/>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19" creationId="{CB20F198-3776-433D-85A8-C2B6AC6235FF}"/>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20" creationId="{97BC59AA-6CF8-4091-8008-21AA9AD8E8B5}"/>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21" creationId="{BECED387-BA3E-49B2-8F1E-0E371E09E0A4}"/>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22" creationId="{6B26A1CD-81F9-4C2F-896F-E69757C6658C}"/>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23" creationId="{79263A4B-A9A8-4CE5-96A8-6F6EC365E512}"/>
            </ac:spMkLst>
          </pc:spChg>
          <pc:spChg chg="mod">
            <ac:chgData name="Luke" userId="f605f45a-95bc-4d4e-84b7-47abd69f91a2" providerId="ADAL" clId="{2FBEC1FD-4654-4708-9618-9DF196BC2280}" dt="2024-05-29T19:37:13.506" v="197"/>
            <ac:spMkLst>
              <pc:docMk/>
              <pc:sldMasterMk cId="2348071964" sldId="2147485704"/>
              <pc:sldLayoutMk cId="3384539232" sldId="2147486120"/>
              <ac:spMk id="24" creationId="{2205743D-F71A-4647-9BE4-2900BDA2582B}"/>
            </ac:spMkLst>
          </pc:spChg>
        </pc:sldLayoutChg>
        <pc:sldLayoutChg chg="modSp del mod ord">
          <pc:chgData name="Luke" userId="f605f45a-95bc-4d4e-84b7-47abd69f91a2" providerId="ADAL" clId="{2FBEC1FD-4654-4708-9618-9DF196BC2280}" dt="2024-05-29T19:37:14.206" v="503"/>
          <pc:sldLayoutMkLst>
            <pc:docMk/>
            <pc:sldMasterMk cId="2348071964" sldId="2147485704"/>
            <pc:sldLayoutMk cId="1110319739" sldId="2147486121"/>
          </pc:sldLayoutMkLst>
          <pc:spChg chg="mod">
            <ac:chgData name="Luke" userId="f605f45a-95bc-4d4e-84b7-47abd69f91a2" providerId="ADAL" clId="{2FBEC1FD-4654-4708-9618-9DF196BC2280}" dt="2024-05-29T19:37:13.506" v="197"/>
            <ac:spMkLst>
              <pc:docMk/>
              <pc:sldMasterMk cId="2348071964" sldId="2147485704"/>
              <pc:sldLayoutMk cId="1110319739" sldId="2147486121"/>
              <ac:spMk id="3" creationId="{87A434B7-D4B9-4D45-A31C-F0CC4D227945}"/>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2" creationId="{92783506-927E-48F7-8EFC-36257F3E2812}"/>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3" creationId="{FB6093D3-3EDF-4A80-8450-C5EBB1990775}"/>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4" creationId="{438D2C80-6884-451D-8D7D-B69022CCC5C4}"/>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5" creationId="{7614A884-0AD6-4A85-A432-2B13E7464DA9}"/>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6" creationId="{7D8FFDED-9FE5-4D94-8EB0-7D645C10FBFF}"/>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7" creationId="{D429D954-9297-44FA-B7BD-56586012419C}"/>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8" creationId="{04D43B0D-50F8-4F63-AFA3-34A46F42E816}"/>
            </ac:spMkLst>
          </pc:spChg>
          <pc:spChg chg="mod">
            <ac:chgData name="Luke" userId="f605f45a-95bc-4d4e-84b7-47abd69f91a2" providerId="ADAL" clId="{2FBEC1FD-4654-4708-9618-9DF196BC2280}" dt="2024-05-29T19:37:13.506" v="197"/>
            <ac:spMkLst>
              <pc:docMk/>
              <pc:sldMasterMk cId="2348071964" sldId="2147485704"/>
              <pc:sldLayoutMk cId="1110319739" sldId="2147486121"/>
              <ac:spMk id="29" creationId="{804CEFDA-6A6F-42D3-B65C-4BE1054C905E}"/>
            </ac:spMkLst>
          </pc:spChg>
        </pc:sldLayoutChg>
        <pc:sldLayoutChg chg="modSp del mod ord">
          <pc:chgData name="Luke" userId="f605f45a-95bc-4d4e-84b7-47abd69f91a2" providerId="ADAL" clId="{2FBEC1FD-4654-4708-9618-9DF196BC2280}" dt="2024-05-29T19:37:14.207" v="504"/>
          <pc:sldLayoutMkLst>
            <pc:docMk/>
            <pc:sldMasterMk cId="2348071964" sldId="2147485704"/>
            <pc:sldLayoutMk cId="2773329448" sldId="2147486122"/>
          </pc:sldLayoutMkLst>
          <pc:spChg chg="mod">
            <ac:chgData name="Luke" userId="f605f45a-95bc-4d4e-84b7-47abd69f91a2" providerId="ADAL" clId="{2FBEC1FD-4654-4708-9618-9DF196BC2280}" dt="2024-05-29T19:37:13.506" v="197"/>
            <ac:spMkLst>
              <pc:docMk/>
              <pc:sldMasterMk cId="2348071964" sldId="2147485704"/>
              <pc:sldLayoutMk cId="2773329448" sldId="2147486122"/>
              <ac:spMk id="3" creationId="{87A434B7-D4B9-4D45-A31C-F0CC4D227945}"/>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11" creationId="{540485AC-5036-400C-92C3-D3E9EC0252BC}"/>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12" creationId="{F90290A2-7689-4DF5-971A-36C2D9173411}"/>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2" creationId="{92783506-927E-48F7-8EFC-36257F3E2812}"/>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3" creationId="{FB6093D3-3EDF-4A80-8450-C5EBB1990775}"/>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4" creationId="{438D2C80-6884-451D-8D7D-B69022CCC5C4}"/>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5" creationId="{7614A884-0AD6-4A85-A432-2B13E7464DA9}"/>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6" creationId="{7D8FFDED-9FE5-4D94-8EB0-7D645C10FBFF}"/>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7" creationId="{D429D954-9297-44FA-B7BD-56586012419C}"/>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8" creationId="{04D43B0D-50F8-4F63-AFA3-34A46F42E816}"/>
            </ac:spMkLst>
          </pc:spChg>
          <pc:spChg chg="mod">
            <ac:chgData name="Luke" userId="f605f45a-95bc-4d4e-84b7-47abd69f91a2" providerId="ADAL" clId="{2FBEC1FD-4654-4708-9618-9DF196BC2280}" dt="2024-05-29T19:37:13.506" v="197"/>
            <ac:spMkLst>
              <pc:docMk/>
              <pc:sldMasterMk cId="2348071964" sldId="2147485704"/>
              <pc:sldLayoutMk cId="2773329448" sldId="2147486122"/>
              <ac:spMk id="29" creationId="{804CEFDA-6A6F-42D3-B65C-4BE1054C905E}"/>
            </ac:spMkLst>
          </pc:spChg>
        </pc:sldLayoutChg>
        <pc:sldLayoutChg chg="modSp mod ord">
          <pc:chgData name="Luke" userId="f605f45a-95bc-4d4e-84b7-47abd69f91a2" providerId="ADAL" clId="{2FBEC1FD-4654-4708-9618-9DF196BC2280}" dt="2024-05-29T19:37:13.506" v="197"/>
          <pc:sldLayoutMkLst>
            <pc:docMk/>
            <pc:sldMasterMk cId="2348071964" sldId="2147485704"/>
            <pc:sldLayoutMk cId="969329147" sldId="2147486123"/>
          </pc:sldLayoutMkLst>
          <pc:spChg chg="mod">
            <ac:chgData name="Luke" userId="f605f45a-95bc-4d4e-84b7-47abd69f91a2" providerId="ADAL" clId="{2FBEC1FD-4654-4708-9618-9DF196BC2280}" dt="2024-05-29T19:37:13.506" v="197"/>
            <ac:spMkLst>
              <pc:docMk/>
              <pc:sldMasterMk cId="2348071964" sldId="2147485704"/>
              <pc:sldLayoutMk cId="969329147" sldId="2147486123"/>
              <ac:spMk id="2" creationId="{D0AAD849-7CFE-4AF7-A7C5-6BBD50C88C1A}"/>
            </ac:spMkLst>
          </pc:spChg>
        </pc:sldLayoutChg>
        <pc:sldLayoutChg chg="modSp del mod ord">
          <pc:chgData name="Luke" userId="f605f45a-95bc-4d4e-84b7-47abd69f91a2" providerId="ADAL" clId="{2FBEC1FD-4654-4708-9618-9DF196BC2280}" dt="2024-05-29T19:37:14.208" v="505"/>
          <pc:sldLayoutMkLst>
            <pc:docMk/>
            <pc:sldMasterMk cId="2348071964" sldId="2147485704"/>
            <pc:sldLayoutMk cId="3979658214" sldId="2147486124"/>
          </pc:sldLayoutMkLst>
          <pc:spChg chg="mod">
            <ac:chgData name="Luke" userId="f605f45a-95bc-4d4e-84b7-47abd69f91a2" providerId="ADAL" clId="{2FBEC1FD-4654-4708-9618-9DF196BC2280}" dt="2024-05-29T19:37:13.506" v="197"/>
            <ac:spMkLst>
              <pc:docMk/>
              <pc:sldMasterMk cId="2348071964" sldId="2147485704"/>
              <pc:sldLayoutMk cId="3979658214" sldId="2147486124"/>
              <ac:spMk id="2" creationId="{D0AAD849-7CFE-4AF7-A7C5-6BBD50C88C1A}"/>
            </ac:spMkLst>
          </pc:spChg>
        </pc:sldLayoutChg>
        <pc:sldLayoutChg chg="modSp del mod ord">
          <pc:chgData name="Luke" userId="f605f45a-95bc-4d4e-84b7-47abd69f91a2" providerId="ADAL" clId="{2FBEC1FD-4654-4708-9618-9DF196BC2280}" dt="2024-05-29T19:37:14.209" v="506"/>
          <pc:sldLayoutMkLst>
            <pc:docMk/>
            <pc:sldMasterMk cId="2348071964" sldId="2147485704"/>
            <pc:sldLayoutMk cId="1233307150" sldId="2147486125"/>
          </pc:sldLayoutMkLst>
          <pc:spChg chg="mod">
            <ac:chgData name="Luke" userId="f605f45a-95bc-4d4e-84b7-47abd69f91a2" providerId="ADAL" clId="{2FBEC1FD-4654-4708-9618-9DF196BC2280}" dt="2024-05-29T19:37:13.506" v="197"/>
            <ac:spMkLst>
              <pc:docMk/>
              <pc:sldMasterMk cId="2348071964" sldId="2147485704"/>
              <pc:sldLayoutMk cId="1233307150" sldId="2147486125"/>
              <ac:spMk id="2" creationId="{4B2500C4-B436-4E3A-8A91-A02448A774DB}"/>
            </ac:spMkLst>
          </pc:spChg>
        </pc:sldLayoutChg>
        <pc:sldLayoutChg chg="modSp del mod ord">
          <pc:chgData name="Luke" userId="f605f45a-95bc-4d4e-84b7-47abd69f91a2" providerId="ADAL" clId="{2FBEC1FD-4654-4708-9618-9DF196BC2280}" dt="2024-05-29T19:37:14.210" v="507"/>
          <pc:sldLayoutMkLst>
            <pc:docMk/>
            <pc:sldMasterMk cId="2348071964" sldId="2147485704"/>
            <pc:sldLayoutMk cId="765042425" sldId="2147486126"/>
          </pc:sldLayoutMkLst>
          <pc:spChg chg="mod">
            <ac:chgData name="Luke" userId="f605f45a-95bc-4d4e-84b7-47abd69f91a2" providerId="ADAL" clId="{2FBEC1FD-4654-4708-9618-9DF196BC2280}" dt="2024-05-29T19:37:13.506" v="197"/>
            <ac:spMkLst>
              <pc:docMk/>
              <pc:sldMasterMk cId="2348071964" sldId="2147485704"/>
              <pc:sldLayoutMk cId="765042425" sldId="2147486126"/>
              <ac:spMk id="3" creationId="{935C9167-B5C7-4834-AC78-240C8C3EF11E}"/>
            </ac:spMkLst>
          </pc:spChg>
          <pc:spChg chg="mod">
            <ac:chgData name="Luke" userId="f605f45a-95bc-4d4e-84b7-47abd69f91a2" providerId="ADAL" clId="{2FBEC1FD-4654-4708-9618-9DF196BC2280}" dt="2024-05-29T19:37:13.506" v="197"/>
            <ac:spMkLst>
              <pc:docMk/>
              <pc:sldMasterMk cId="2348071964" sldId="2147485704"/>
              <pc:sldLayoutMk cId="765042425" sldId="2147486126"/>
              <ac:spMk id="4" creationId="{0E780C89-4FC1-4FE7-AFCA-1C41A1B0944C}"/>
            </ac:spMkLst>
          </pc:spChg>
          <pc:spChg chg="mod">
            <ac:chgData name="Luke" userId="f605f45a-95bc-4d4e-84b7-47abd69f91a2" providerId="ADAL" clId="{2FBEC1FD-4654-4708-9618-9DF196BC2280}" dt="2024-05-29T19:37:13.506" v="197"/>
            <ac:spMkLst>
              <pc:docMk/>
              <pc:sldMasterMk cId="2348071964" sldId="2147485704"/>
              <pc:sldLayoutMk cId="765042425" sldId="2147486126"/>
              <ac:spMk id="5" creationId="{2E18FD0C-FA99-4937-92CD-5CF7F279CD8E}"/>
            </ac:spMkLst>
          </pc:spChg>
        </pc:sldLayoutChg>
        <pc:sldLayoutChg chg="modSp del mod ord">
          <pc:chgData name="Luke" userId="f605f45a-95bc-4d4e-84b7-47abd69f91a2" providerId="ADAL" clId="{2FBEC1FD-4654-4708-9618-9DF196BC2280}" dt="2024-05-29T19:37:14.211" v="508"/>
          <pc:sldLayoutMkLst>
            <pc:docMk/>
            <pc:sldMasterMk cId="2348071964" sldId="2147485704"/>
            <pc:sldLayoutMk cId="334328490" sldId="2147486127"/>
          </pc:sldLayoutMkLst>
          <pc:spChg chg="mod">
            <ac:chgData name="Luke" userId="f605f45a-95bc-4d4e-84b7-47abd69f91a2" providerId="ADAL" clId="{2FBEC1FD-4654-4708-9618-9DF196BC2280}" dt="2024-05-29T19:37:13.506" v="197"/>
            <ac:spMkLst>
              <pc:docMk/>
              <pc:sldMasterMk cId="2348071964" sldId="2147485704"/>
              <pc:sldLayoutMk cId="334328490" sldId="2147486127"/>
              <ac:spMk id="3" creationId="{9B92DE97-5F35-4963-AC7A-96FEB98062FF}"/>
            </ac:spMkLst>
          </pc:spChg>
          <pc:spChg chg="mod">
            <ac:chgData name="Luke" userId="f605f45a-95bc-4d4e-84b7-47abd69f91a2" providerId="ADAL" clId="{2FBEC1FD-4654-4708-9618-9DF196BC2280}" dt="2024-05-29T19:37:13.506" v="197"/>
            <ac:spMkLst>
              <pc:docMk/>
              <pc:sldMasterMk cId="2348071964" sldId="2147485704"/>
              <pc:sldLayoutMk cId="334328490" sldId="2147486127"/>
              <ac:spMk id="4" creationId="{FEB5B31F-7AD9-4BC6-8D61-62AD8011666E}"/>
            </ac:spMkLst>
          </pc:spChg>
        </pc:sldLayoutChg>
        <pc:sldLayoutChg chg="modSp del mod ord">
          <pc:chgData name="Luke" userId="f605f45a-95bc-4d4e-84b7-47abd69f91a2" providerId="ADAL" clId="{2FBEC1FD-4654-4708-9618-9DF196BC2280}" dt="2024-05-29T19:37:14.212" v="509"/>
          <pc:sldLayoutMkLst>
            <pc:docMk/>
            <pc:sldMasterMk cId="2348071964" sldId="2147485704"/>
            <pc:sldLayoutMk cId="4186555525" sldId="2147486128"/>
          </pc:sldLayoutMkLst>
          <pc:spChg chg="mod">
            <ac:chgData name="Luke" userId="f605f45a-95bc-4d4e-84b7-47abd69f91a2" providerId="ADAL" clId="{2FBEC1FD-4654-4708-9618-9DF196BC2280}" dt="2024-05-29T19:37:13.506" v="197"/>
            <ac:spMkLst>
              <pc:docMk/>
              <pc:sldMasterMk cId="2348071964" sldId="2147485704"/>
              <pc:sldLayoutMk cId="4186555525" sldId="2147486128"/>
              <ac:spMk id="3" creationId="{84E2C6C6-B442-4DE7-9C6C-405B9005314D}"/>
            </ac:spMkLst>
          </pc:spChg>
          <pc:spChg chg="mod">
            <ac:chgData name="Luke" userId="f605f45a-95bc-4d4e-84b7-47abd69f91a2" providerId="ADAL" clId="{2FBEC1FD-4654-4708-9618-9DF196BC2280}" dt="2024-05-29T19:37:13.506" v="197"/>
            <ac:spMkLst>
              <pc:docMk/>
              <pc:sldMasterMk cId="2348071964" sldId="2147485704"/>
              <pc:sldLayoutMk cId="4186555525" sldId="2147486128"/>
              <ac:spMk id="4" creationId="{3EBEAA94-C151-43DE-8A5A-09E8A930427E}"/>
            </ac:spMkLst>
          </pc:spChg>
        </pc:sldLayoutChg>
        <pc:sldLayoutChg chg="modSp del mod ord">
          <pc:chgData name="Luke" userId="f605f45a-95bc-4d4e-84b7-47abd69f91a2" providerId="ADAL" clId="{2FBEC1FD-4654-4708-9618-9DF196BC2280}" dt="2024-05-29T19:37:14.213" v="510"/>
          <pc:sldLayoutMkLst>
            <pc:docMk/>
            <pc:sldMasterMk cId="2348071964" sldId="2147485704"/>
            <pc:sldLayoutMk cId="4288760314" sldId="2147486129"/>
          </pc:sldLayoutMkLst>
          <pc:spChg chg="mod">
            <ac:chgData name="Luke" userId="f605f45a-95bc-4d4e-84b7-47abd69f91a2" providerId="ADAL" clId="{2FBEC1FD-4654-4708-9618-9DF196BC2280}" dt="2024-05-29T19:37:13.506" v="197"/>
            <ac:spMkLst>
              <pc:docMk/>
              <pc:sldMasterMk cId="2348071964" sldId="2147485704"/>
              <pc:sldLayoutMk cId="4288760314" sldId="2147486129"/>
              <ac:spMk id="3" creationId="{E033AC47-6988-4AF2-AB7A-F400B9B8392F}"/>
            </ac:spMkLst>
          </pc:spChg>
          <pc:spChg chg="mod">
            <ac:chgData name="Luke" userId="f605f45a-95bc-4d4e-84b7-47abd69f91a2" providerId="ADAL" clId="{2FBEC1FD-4654-4708-9618-9DF196BC2280}" dt="2024-05-29T19:37:13.506" v="197"/>
            <ac:spMkLst>
              <pc:docMk/>
              <pc:sldMasterMk cId="2348071964" sldId="2147485704"/>
              <pc:sldLayoutMk cId="4288760314" sldId="2147486129"/>
              <ac:spMk id="8" creationId="{FA608AEF-BE66-4029-BA63-DA15E89C3291}"/>
            </ac:spMkLst>
          </pc:spChg>
        </pc:sldLayoutChg>
        <pc:sldLayoutChg chg="modSp del mod ord">
          <pc:chgData name="Luke" userId="f605f45a-95bc-4d4e-84b7-47abd69f91a2" providerId="ADAL" clId="{2FBEC1FD-4654-4708-9618-9DF196BC2280}" dt="2024-05-29T19:37:14.214" v="511"/>
          <pc:sldLayoutMkLst>
            <pc:docMk/>
            <pc:sldMasterMk cId="2348071964" sldId="2147485704"/>
            <pc:sldLayoutMk cId="1601467484" sldId="2147486130"/>
          </pc:sldLayoutMkLst>
          <pc:spChg chg="mod">
            <ac:chgData name="Luke" userId="f605f45a-95bc-4d4e-84b7-47abd69f91a2" providerId="ADAL" clId="{2FBEC1FD-4654-4708-9618-9DF196BC2280}" dt="2024-05-29T19:37:13.506" v="197"/>
            <ac:spMkLst>
              <pc:docMk/>
              <pc:sldMasterMk cId="2348071964" sldId="2147485704"/>
              <pc:sldLayoutMk cId="1601467484" sldId="2147486130"/>
              <ac:spMk id="3" creationId="{E033AC47-6988-4AF2-AB7A-F400B9B8392F}"/>
            </ac:spMkLst>
          </pc:spChg>
          <pc:spChg chg="mod">
            <ac:chgData name="Luke" userId="f605f45a-95bc-4d4e-84b7-47abd69f91a2" providerId="ADAL" clId="{2FBEC1FD-4654-4708-9618-9DF196BC2280}" dt="2024-05-29T19:37:13.506" v="197"/>
            <ac:spMkLst>
              <pc:docMk/>
              <pc:sldMasterMk cId="2348071964" sldId="2147485704"/>
              <pc:sldLayoutMk cId="1601467484" sldId="2147486130"/>
              <ac:spMk id="8" creationId="{FA608AEF-BE66-4029-BA63-DA15E89C3291}"/>
            </ac:spMkLst>
          </pc:spChg>
        </pc:sldLayoutChg>
        <pc:sldLayoutChg chg="modSp del mod ord">
          <pc:chgData name="Luke" userId="f605f45a-95bc-4d4e-84b7-47abd69f91a2" providerId="ADAL" clId="{2FBEC1FD-4654-4708-9618-9DF196BC2280}" dt="2024-05-29T19:37:14.215" v="512"/>
          <pc:sldLayoutMkLst>
            <pc:docMk/>
            <pc:sldMasterMk cId="2348071964" sldId="2147485704"/>
            <pc:sldLayoutMk cId="3700241979" sldId="2147486131"/>
          </pc:sldLayoutMkLst>
          <pc:spChg chg="mod">
            <ac:chgData name="Luke" userId="f605f45a-95bc-4d4e-84b7-47abd69f91a2" providerId="ADAL" clId="{2FBEC1FD-4654-4708-9618-9DF196BC2280}" dt="2024-05-29T19:37:13.506" v="197"/>
            <ac:spMkLst>
              <pc:docMk/>
              <pc:sldMasterMk cId="2348071964" sldId="2147485704"/>
              <pc:sldLayoutMk cId="3700241979" sldId="2147486131"/>
              <ac:spMk id="3" creationId="{E033AC47-6988-4AF2-AB7A-F400B9B8392F}"/>
            </ac:spMkLst>
          </pc:spChg>
          <pc:spChg chg="mod">
            <ac:chgData name="Luke" userId="f605f45a-95bc-4d4e-84b7-47abd69f91a2" providerId="ADAL" clId="{2FBEC1FD-4654-4708-9618-9DF196BC2280}" dt="2024-05-29T19:37:13.506" v="197"/>
            <ac:spMkLst>
              <pc:docMk/>
              <pc:sldMasterMk cId="2348071964" sldId="2147485704"/>
              <pc:sldLayoutMk cId="3700241979" sldId="2147486131"/>
              <ac:spMk id="8" creationId="{FA608AEF-BE66-4029-BA63-DA15E89C3291}"/>
            </ac:spMkLst>
          </pc:spChg>
        </pc:sldLayoutChg>
        <pc:sldLayoutChg chg="modSp del mod ord">
          <pc:chgData name="Luke" userId="f605f45a-95bc-4d4e-84b7-47abd69f91a2" providerId="ADAL" clId="{2FBEC1FD-4654-4708-9618-9DF196BC2280}" dt="2024-05-29T19:37:14.216" v="513"/>
          <pc:sldLayoutMkLst>
            <pc:docMk/>
            <pc:sldMasterMk cId="2348071964" sldId="2147485704"/>
            <pc:sldLayoutMk cId="3868617698" sldId="2147486132"/>
          </pc:sldLayoutMkLst>
          <pc:spChg chg="mod">
            <ac:chgData name="Luke" userId="f605f45a-95bc-4d4e-84b7-47abd69f91a2" providerId="ADAL" clId="{2FBEC1FD-4654-4708-9618-9DF196BC2280}" dt="2024-05-29T19:37:13.506" v="197"/>
            <ac:spMkLst>
              <pc:docMk/>
              <pc:sldMasterMk cId="2348071964" sldId="2147485704"/>
              <pc:sldLayoutMk cId="3868617698" sldId="2147486132"/>
              <ac:spMk id="2" creationId="{38E01E45-D858-46CB-8C37-2ADA7A8B4F38}"/>
            </ac:spMkLst>
          </pc:spChg>
          <pc:spChg chg="mod">
            <ac:chgData name="Luke" userId="f605f45a-95bc-4d4e-84b7-47abd69f91a2" providerId="ADAL" clId="{2FBEC1FD-4654-4708-9618-9DF196BC2280}" dt="2024-05-29T19:37:13.506" v="197"/>
            <ac:spMkLst>
              <pc:docMk/>
              <pc:sldMasterMk cId="2348071964" sldId="2147485704"/>
              <pc:sldLayoutMk cId="3868617698" sldId="2147486132"/>
              <ac:spMk id="4" creationId="{FEB5B31F-7AD9-4BC6-8D61-62AD8011666E}"/>
            </ac:spMkLst>
          </pc:spChg>
        </pc:sldLayoutChg>
        <pc:sldLayoutChg chg="modSp del mod ord">
          <pc:chgData name="Luke" userId="f605f45a-95bc-4d4e-84b7-47abd69f91a2" providerId="ADAL" clId="{2FBEC1FD-4654-4708-9618-9DF196BC2280}" dt="2024-05-29T19:37:14.217" v="514"/>
          <pc:sldLayoutMkLst>
            <pc:docMk/>
            <pc:sldMasterMk cId="2348071964" sldId="2147485704"/>
            <pc:sldLayoutMk cId="728611050" sldId="2147486133"/>
          </pc:sldLayoutMkLst>
          <pc:spChg chg="mod">
            <ac:chgData name="Luke" userId="f605f45a-95bc-4d4e-84b7-47abd69f91a2" providerId="ADAL" clId="{2FBEC1FD-4654-4708-9618-9DF196BC2280}" dt="2024-05-29T19:37:13.506" v="197"/>
            <ac:spMkLst>
              <pc:docMk/>
              <pc:sldMasterMk cId="2348071964" sldId="2147485704"/>
              <pc:sldLayoutMk cId="728611050" sldId="2147486133"/>
              <ac:spMk id="2" creationId="{045563AC-3A0B-4839-A9DC-F00E8E5411A6}"/>
            </ac:spMkLst>
          </pc:spChg>
          <pc:spChg chg="mod">
            <ac:chgData name="Luke" userId="f605f45a-95bc-4d4e-84b7-47abd69f91a2" providerId="ADAL" clId="{2FBEC1FD-4654-4708-9618-9DF196BC2280}" dt="2024-05-29T19:37:13.506" v="197"/>
            <ac:spMkLst>
              <pc:docMk/>
              <pc:sldMasterMk cId="2348071964" sldId="2147485704"/>
              <pc:sldLayoutMk cId="728611050" sldId="2147486133"/>
              <ac:spMk id="4" creationId="{FEB5B31F-7AD9-4BC6-8D61-62AD8011666E}"/>
            </ac:spMkLst>
          </pc:spChg>
        </pc:sldLayoutChg>
        <pc:sldLayoutChg chg="modSp del mod ord">
          <pc:chgData name="Luke" userId="f605f45a-95bc-4d4e-84b7-47abd69f91a2" providerId="ADAL" clId="{2FBEC1FD-4654-4708-9618-9DF196BC2280}" dt="2024-05-29T19:37:14.218" v="515"/>
          <pc:sldLayoutMkLst>
            <pc:docMk/>
            <pc:sldMasterMk cId="2348071964" sldId="2147485704"/>
            <pc:sldLayoutMk cId="3974475469" sldId="2147486134"/>
          </pc:sldLayoutMkLst>
          <pc:spChg chg="mod">
            <ac:chgData name="Luke" userId="f605f45a-95bc-4d4e-84b7-47abd69f91a2" providerId="ADAL" clId="{2FBEC1FD-4654-4708-9618-9DF196BC2280}" dt="2024-05-29T19:37:13.506" v="197"/>
            <ac:spMkLst>
              <pc:docMk/>
              <pc:sldMasterMk cId="2348071964" sldId="2147485704"/>
              <pc:sldLayoutMk cId="3974475469" sldId="2147486134"/>
              <ac:spMk id="3" creationId="{027DCA08-1117-4B11-AEFD-AAB2B33543F9}"/>
            </ac:spMkLst>
          </pc:spChg>
          <pc:spChg chg="mod">
            <ac:chgData name="Luke" userId="f605f45a-95bc-4d4e-84b7-47abd69f91a2" providerId="ADAL" clId="{2FBEC1FD-4654-4708-9618-9DF196BC2280}" dt="2024-05-29T19:37:13.506" v="197"/>
            <ac:spMkLst>
              <pc:docMk/>
              <pc:sldMasterMk cId="2348071964" sldId="2147485704"/>
              <pc:sldLayoutMk cId="3974475469" sldId="2147486134"/>
              <ac:spMk id="4" creationId="{AE833B58-0629-4A46-8711-902C16A99314}"/>
            </ac:spMkLst>
          </pc:spChg>
          <pc:spChg chg="mod">
            <ac:chgData name="Luke" userId="f605f45a-95bc-4d4e-84b7-47abd69f91a2" providerId="ADAL" clId="{2FBEC1FD-4654-4708-9618-9DF196BC2280}" dt="2024-05-29T19:37:13.506" v="197"/>
            <ac:spMkLst>
              <pc:docMk/>
              <pc:sldMasterMk cId="2348071964" sldId="2147485704"/>
              <pc:sldLayoutMk cId="3974475469" sldId="2147486134"/>
              <ac:spMk id="9" creationId="{1231301F-62BD-4CF6-8990-CDF00AFC8CCF}"/>
            </ac:spMkLst>
          </pc:spChg>
          <pc:spChg chg="mod">
            <ac:chgData name="Luke" userId="f605f45a-95bc-4d4e-84b7-47abd69f91a2" providerId="ADAL" clId="{2FBEC1FD-4654-4708-9618-9DF196BC2280}" dt="2024-05-29T19:37:13.506" v="197"/>
            <ac:spMkLst>
              <pc:docMk/>
              <pc:sldMasterMk cId="2348071964" sldId="2147485704"/>
              <pc:sldLayoutMk cId="3974475469" sldId="2147486134"/>
              <ac:spMk id="11" creationId="{7223C820-5673-4288-A9D6-185A95066B1E}"/>
            </ac:spMkLst>
          </pc:spChg>
          <pc:spChg chg="mod">
            <ac:chgData name="Luke" userId="f605f45a-95bc-4d4e-84b7-47abd69f91a2" providerId="ADAL" clId="{2FBEC1FD-4654-4708-9618-9DF196BC2280}" dt="2024-05-29T19:37:13.506" v="197"/>
            <ac:spMkLst>
              <pc:docMk/>
              <pc:sldMasterMk cId="2348071964" sldId="2147485704"/>
              <pc:sldLayoutMk cId="3974475469" sldId="2147486134"/>
              <ac:spMk id="13" creationId="{05B401B2-8D93-427E-90A4-52337B3965E8}"/>
            </ac:spMkLst>
          </pc:spChg>
        </pc:sldLayoutChg>
        <pc:sldLayoutChg chg="modSp del mod ord">
          <pc:chgData name="Luke" userId="f605f45a-95bc-4d4e-84b7-47abd69f91a2" providerId="ADAL" clId="{2FBEC1FD-4654-4708-9618-9DF196BC2280}" dt="2024-05-29T19:37:14.219" v="516"/>
          <pc:sldLayoutMkLst>
            <pc:docMk/>
            <pc:sldMasterMk cId="2348071964" sldId="2147485704"/>
            <pc:sldLayoutMk cId="3445604132" sldId="2147486135"/>
          </pc:sldLayoutMkLst>
          <pc:spChg chg="mod">
            <ac:chgData name="Luke" userId="f605f45a-95bc-4d4e-84b7-47abd69f91a2" providerId="ADAL" clId="{2FBEC1FD-4654-4708-9618-9DF196BC2280}" dt="2024-05-29T19:37:13.506" v="197"/>
            <ac:spMkLst>
              <pc:docMk/>
              <pc:sldMasterMk cId="2348071964" sldId="2147485704"/>
              <pc:sldLayoutMk cId="3445604132" sldId="2147486135"/>
              <ac:spMk id="3" creationId="{F260F77E-464D-46F7-A8F8-6F281DAB0C7A}"/>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4" creationId="{AE833B58-0629-4A46-8711-902C16A99314}"/>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9" creationId="{1231301F-62BD-4CF6-8990-CDF00AFC8CCF}"/>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10" creationId="{7E401A97-B3D4-43E4-9B09-8AD4B6B26068}"/>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11" creationId="{7223C820-5673-4288-A9D6-185A95066B1E}"/>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12" creationId="{7E8A9C08-F392-459F-B90B-EDBF4A830C55}"/>
            </ac:spMkLst>
          </pc:spChg>
          <pc:spChg chg="mod">
            <ac:chgData name="Luke" userId="f605f45a-95bc-4d4e-84b7-47abd69f91a2" providerId="ADAL" clId="{2FBEC1FD-4654-4708-9618-9DF196BC2280}" dt="2024-05-29T19:37:13.506" v="197"/>
            <ac:spMkLst>
              <pc:docMk/>
              <pc:sldMasterMk cId="2348071964" sldId="2147485704"/>
              <pc:sldLayoutMk cId="3445604132" sldId="2147486135"/>
              <ac:spMk id="13" creationId="{05B401B2-8D93-427E-90A4-52337B3965E8}"/>
            </ac:spMkLst>
          </pc:spChg>
        </pc:sldLayoutChg>
        <pc:sldLayoutChg chg="modSp del mod ord">
          <pc:chgData name="Luke" userId="f605f45a-95bc-4d4e-84b7-47abd69f91a2" providerId="ADAL" clId="{2FBEC1FD-4654-4708-9618-9DF196BC2280}" dt="2024-05-29T19:37:14.220" v="517"/>
          <pc:sldLayoutMkLst>
            <pc:docMk/>
            <pc:sldMasterMk cId="2348071964" sldId="2147485704"/>
            <pc:sldLayoutMk cId="619916315" sldId="2147486136"/>
          </pc:sldLayoutMkLst>
          <pc:spChg chg="mod">
            <ac:chgData name="Luke" userId="f605f45a-95bc-4d4e-84b7-47abd69f91a2" providerId="ADAL" clId="{2FBEC1FD-4654-4708-9618-9DF196BC2280}" dt="2024-05-29T19:37:13.506" v="197"/>
            <ac:spMkLst>
              <pc:docMk/>
              <pc:sldMasterMk cId="2348071964" sldId="2147485704"/>
              <pc:sldLayoutMk cId="619916315" sldId="2147486136"/>
              <ac:spMk id="3" creationId="{87A434B7-D4B9-4D45-A31C-F0CC4D227945}"/>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4" creationId="{AE833B58-0629-4A46-8711-902C16A99314}"/>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9" creationId="{1231301F-62BD-4CF6-8990-CDF00AFC8CCF}"/>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0" creationId="{7E401A97-B3D4-43E4-9B09-8AD4B6B26068}"/>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1" creationId="{7223C820-5673-4288-A9D6-185A95066B1E}"/>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2" creationId="{7E8A9C08-F392-459F-B90B-EDBF4A830C55}"/>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3" creationId="{05B401B2-8D93-427E-90A4-52337B3965E8}"/>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4" creationId="{BBD58C33-921C-42F1-9803-1C798DB548C2}"/>
            </ac:spMkLst>
          </pc:spChg>
          <pc:spChg chg="mod">
            <ac:chgData name="Luke" userId="f605f45a-95bc-4d4e-84b7-47abd69f91a2" providerId="ADAL" clId="{2FBEC1FD-4654-4708-9618-9DF196BC2280}" dt="2024-05-29T19:37:13.506" v="197"/>
            <ac:spMkLst>
              <pc:docMk/>
              <pc:sldMasterMk cId="2348071964" sldId="2147485704"/>
              <pc:sldLayoutMk cId="619916315" sldId="2147486136"/>
              <ac:spMk id="15" creationId="{38E883C1-8203-4549-AF30-B96AEC45AC68}"/>
            </ac:spMkLst>
          </pc:spChg>
        </pc:sldLayoutChg>
        <pc:sldLayoutChg chg="modSp del mod ord">
          <pc:chgData name="Luke" userId="f605f45a-95bc-4d4e-84b7-47abd69f91a2" providerId="ADAL" clId="{2FBEC1FD-4654-4708-9618-9DF196BC2280}" dt="2024-05-29T19:37:14.222" v="518"/>
          <pc:sldLayoutMkLst>
            <pc:docMk/>
            <pc:sldMasterMk cId="2348071964" sldId="2147485704"/>
            <pc:sldLayoutMk cId="2930676810" sldId="2147486137"/>
          </pc:sldLayoutMkLst>
          <pc:spChg chg="mod">
            <ac:chgData name="Luke" userId="f605f45a-95bc-4d4e-84b7-47abd69f91a2" providerId="ADAL" clId="{2FBEC1FD-4654-4708-9618-9DF196BC2280}" dt="2024-05-29T19:37:13.506" v="197"/>
            <ac:spMkLst>
              <pc:docMk/>
              <pc:sldMasterMk cId="2348071964" sldId="2147485704"/>
              <pc:sldLayoutMk cId="2930676810" sldId="2147486137"/>
              <ac:spMk id="2" creationId="{D1C46CB2-4FDC-43D5-B122-6F27B3C827ED}"/>
            </ac:spMkLst>
          </pc:spChg>
          <pc:spChg chg="mod">
            <ac:chgData name="Luke" userId="f605f45a-95bc-4d4e-84b7-47abd69f91a2" providerId="ADAL" clId="{2FBEC1FD-4654-4708-9618-9DF196BC2280}" dt="2024-05-29T19:37:13.506" v="197"/>
            <ac:spMkLst>
              <pc:docMk/>
              <pc:sldMasterMk cId="2348071964" sldId="2147485704"/>
              <pc:sldLayoutMk cId="2930676810" sldId="2147486137"/>
              <ac:spMk id="12" creationId="{9244E618-D996-41A6-8C9D-0C3519EA7A6F}"/>
            </ac:spMkLst>
          </pc:spChg>
          <pc:spChg chg="mod">
            <ac:chgData name="Luke" userId="f605f45a-95bc-4d4e-84b7-47abd69f91a2" providerId="ADAL" clId="{2FBEC1FD-4654-4708-9618-9DF196BC2280}" dt="2024-05-29T19:37:13.506" v="197"/>
            <ac:spMkLst>
              <pc:docMk/>
              <pc:sldMasterMk cId="2348071964" sldId="2147485704"/>
              <pc:sldLayoutMk cId="2930676810" sldId="2147486137"/>
              <ac:spMk id="13" creationId="{8B32544F-F93C-4713-86AD-641424F4A7B9}"/>
            </ac:spMkLst>
          </pc:spChg>
          <pc:spChg chg="mod">
            <ac:chgData name="Luke" userId="f605f45a-95bc-4d4e-84b7-47abd69f91a2" providerId="ADAL" clId="{2FBEC1FD-4654-4708-9618-9DF196BC2280}" dt="2024-05-29T19:37:13.506" v="197"/>
            <ac:spMkLst>
              <pc:docMk/>
              <pc:sldMasterMk cId="2348071964" sldId="2147485704"/>
              <pc:sldLayoutMk cId="2930676810" sldId="2147486137"/>
              <ac:spMk id="14" creationId="{9E4C32BD-CEF7-42AC-94D8-052EF30E2361}"/>
            </ac:spMkLst>
          </pc:spChg>
          <pc:spChg chg="mod">
            <ac:chgData name="Luke" userId="f605f45a-95bc-4d4e-84b7-47abd69f91a2" providerId="ADAL" clId="{2FBEC1FD-4654-4708-9618-9DF196BC2280}" dt="2024-05-29T19:37:13.506" v="197"/>
            <ac:spMkLst>
              <pc:docMk/>
              <pc:sldMasterMk cId="2348071964" sldId="2147485704"/>
              <pc:sldLayoutMk cId="2930676810" sldId="2147486137"/>
              <ac:spMk id="15" creationId="{E25EC377-3BC6-40D8-AECB-4FEB302014CD}"/>
            </ac:spMkLst>
          </pc:spChg>
        </pc:sldLayoutChg>
        <pc:sldLayoutChg chg="modSp del mod ord">
          <pc:chgData name="Luke" userId="f605f45a-95bc-4d4e-84b7-47abd69f91a2" providerId="ADAL" clId="{2FBEC1FD-4654-4708-9618-9DF196BC2280}" dt="2024-05-29T19:37:14.223" v="519"/>
          <pc:sldLayoutMkLst>
            <pc:docMk/>
            <pc:sldMasterMk cId="2348071964" sldId="2147485704"/>
            <pc:sldLayoutMk cId="1050740665" sldId="2147486138"/>
          </pc:sldLayoutMkLst>
          <pc:spChg chg="mod">
            <ac:chgData name="Luke" userId="f605f45a-95bc-4d4e-84b7-47abd69f91a2" providerId="ADAL" clId="{2FBEC1FD-4654-4708-9618-9DF196BC2280}" dt="2024-05-29T19:37:13.506" v="197"/>
            <ac:spMkLst>
              <pc:docMk/>
              <pc:sldMasterMk cId="2348071964" sldId="2147485704"/>
              <pc:sldLayoutMk cId="1050740665" sldId="2147486138"/>
              <ac:spMk id="2" creationId="{D1C46CB2-4FDC-43D5-B122-6F27B3C827ED}"/>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2" creationId="{9244E618-D996-41A6-8C9D-0C3519EA7A6F}"/>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3" creationId="{8B32544F-F93C-4713-86AD-641424F4A7B9}"/>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4" creationId="{9E4C32BD-CEF7-42AC-94D8-052EF30E2361}"/>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5" creationId="{E25EC377-3BC6-40D8-AECB-4FEB302014CD}"/>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6" creationId="{D682B8EC-8F33-4730-BBE6-E8B7234C9C62}"/>
            </ac:spMkLst>
          </pc:spChg>
          <pc:spChg chg="mod">
            <ac:chgData name="Luke" userId="f605f45a-95bc-4d4e-84b7-47abd69f91a2" providerId="ADAL" clId="{2FBEC1FD-4654-4708-9618-9DF196BC2280}" dt="2024-05-29T19:37:13.506" v="197"/>
            <ac:spMkLst>
              <pc:docMk/>
              <pc:sldMasterMk cId="2348071964" sldId="2147485704"/>
              <pc:sldLayoutMk cId="1050740665" sldId="2147486138"/>
              <ac:spMk id="17" creationId="{7DB5F15A-5980-40FF-9D54-3FDE41D604AE}"/>
            </ac:spMkLst>
          </pc:spChg>
        </pc:sldLayoutChg>
        <pc:sldLayoutChg chg="modSp del mod ord">
          <pc:chgData name="Luke" userId="f605f45a-95bc-4d4e-84b7-47abd69f91a2" providerId="ADAL" clId="{2FBEC1FD-4654-4708-9618-9DF196BC2280}" dt="2024-05-29T19:37:14.224" v="520"/>
          <pc:sldLayoutMkLst>
            <pc:docMk/>
            <pc:sldMasterMk cId="2348071964" sldId="2147485704"/>
            <pc:sldLayoutMk cId="4215376507" sldId="2147486139"/>
          </pc:sldLayoutMkLst>
          <pc:spChg chg="mod">
            <ac:chgData name="Luke" userId="f605f45a-95bc-4d4e-84b7-47abd69f91a2" providerId="ADAL" clId="{2FBEC1FD-4654-4708-9618-9DF196BC2280}" dt="2024-05-29T19:37:13.506" v="197"/>
            <ac:spMkLst>
              <pc:docMk/>
              <pc:sldMasterMk cId="2348071964" sldId="2147485704"/>
              <pc:sldLayoutMk cId="4215376507" sldId="2147486139"/>
              <ac:spMk id="2" creationId="{D1C46CB2-4FDC-43D5-B122-6F27B3C827ED}"/>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2" creationId="{9244E618-D996-41A6-8C9D-0C3519EA7A6F}"/>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3" creationId="{8B32544F-F93C-4713-86AD-641424F4A7B9}"/>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4" creationId="{9E4C32BD-CEF7-42AC-94D8-052EF30E2361}"/>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5" creationId="{E25EC377-3BC6-40D8-AECB-4FEB302014CD}"/>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6" creationId="{D682B8EC-8F33-4730-BBE6-E8B7234C9C62}"/>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7" creationId="{7DB5F15A-5980-40FF-9D54-3FDE41D604AE}"/>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8" creationId="{83564109-638C-44E2-AE84-46B44C29FD6C}"/>
            </ac:spMkLst>
          </pc:spChg>
          <pc:spChg chg="mod">
            <ac:chgData name="Luke" userId="f605f45a-95bc-4d4e-84b7-47abd69f91a2" providerId="ADAL" clId="{2FBEC1FD-4654-4708-9618-9DF196BC2280}" dt="2024-05-29T19:37:13.506" v="197"/>
            <ac:spMkLst>
              <pc:docMk/>
              <pc:sldMasterMk cId="2348071964" sldId="2147485704"/>
              <pc:sldLayoutMk cId="4215376507" sldId="2147486139"/>
              <ac:spMk id="19" creationId="{713AAE36-2045-4D14-87DC-59D4EFCC1500}"/>
            </ac:spMkLst>
          </pc:spChg>
        </pc:sldLayoutChg>
        <pc:sldLayoutChg chg="modSp del mod ord">
          <pc:chgData name="Luke" userId="f605f45a-95bc-4d4e-84b7-47abd69f91a2" providerId="ADAL" clId="{2FBEC1FD-4654-4708-9618-9DF196BC2280}" dt="2024-05-29T19:37:14.225" v="521"/>
          <pc:sldLayoutMkLst>
            <pc:docMk/>
            <pc:sldMasterMk cId="2348071964" sldId="2147485704"/>
            <pc:sldLayoutMk cId="3479875730" sldId="2147486140"/>
          </pc:sldLayoutMkLst>
          <pc:spChg chg="mod">
            <ac:chgData name="Luke" userId="f605f45a-95bc-4d4e-84b7-47abd69f91a2" providerId="ADAL" clId="{2FBEC1FD-4654-4708-9618-9DF196BC2280}" dt="2024-05-29T19:37:13.506" v="197"/>
            <ac:spMkLst>
              <pc:docMk/>
              <pc:sldMasterMk cId="2348071964" sldId="2147485704"/>
              <pc:sldLayoutMk cId="3479875730" sldId="2147486140"/>
              <ac:spMk id="2" creationId="{D1C46CB2-4FDC-43D5-B122-6F27B3C827ED}"/>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2" creationId="{9244E618-D996-41A6-8C9D-0C3519EA7A6F}"/>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3" creationId="{8B32544F-F93C-4713-86AD-641424F4A7B9}"/>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4" creationId="{9E4C32BD-CEF7-42AC-94D8-052EF30E2361}"/>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5" creationId="{E25EC377-3BC6-40D8-AECB-4FEB302014CD}"/>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6" creationId="{D682B8EC-8F33-4730-BBE6-E8B7234C9C62}"/>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7" creationId="{7DB5F15A-5980-40FF-9D54-3FDE41D604AE}"/>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8" creationId="{83564109-638C-44E2-AE84-46B44C29FD6C}"/>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19" creationId="{713AAE36-2045-4D14-87DC-59D4EFCC1500}"/>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20" creationId="{2AD682C7-20D7-4ED0-99A7-C8530DAC8612}"/>
            </ac:spMkLst>
          </pc:spChg>
          <pc:spChg chg="mod">
            <ac:chgData name="Luke" userId="f605f45a-95bc-4d4e-84b7-47abd69f91a2" providerId="ADAL" clId="{2FBEC1FD-4654-4708-9618-9DF196BC2280}" dt="2024-05-29T19:37:13.506" v="197"/>
            <ac:spMkLst>
              <pc:docMk/>
              <pc:sldMasterMk cId="2348071964" sldId="2147485704"/>
              <pc:sldLayoutMk cId="3479875730" sldId="2147486140"/>
              <ac:spMk id="21" creationId="{5B1B6F72-F14C-40F1-8B29-8620AA34DC63}"/>
            </ac:spMkLst>
          </pc:spChg>
        </pc:sldLayoutChg>
        <pc:sldLayoutChg chg="modSp del mod ord">
          <pc:chgData name="Luke" userId="f605f45a-95bc-4d4e-84b7-47abd69f91a2" providerId="ADAL" clId="{2FBEC1FD-4654-4708-9618-9DF196BC2280}" dt="2024-05-29T19:37:14.226" v="522"/>
          <pc:sldLayoutMkLst>
            <pc:docMk/>
            <pc:sldMasterMk cId="2348071964" sldId="2147485704"/>
            <pc:sldLayoutMk cId="1793878312" sldId="2147486141"/>
          </pc:sldLayoutMkLst>
          <pc:spChg chg="mod">
            <ac:chgData name="Luke" userId="f605f45a-95bc-4d4e-84b7-47abd69f91a2" providerId="ADAL" clId="{2FBEC1FD-4654-4708-9618-9DF196BC2280}" dt="2024-05-29T19:37:13.506" v="197"/>
            <ac:spMkLst>
              <pc:docMk/>
              <pc:sldMasterMk cId="2348071964" sldId="2147485704"/>
              <pc:sldLayoutMk cId="1793878312" sldId="2147486141"/>
              <ac:spMk id="2" creationId="{8B33D211-079C-4884-AB74-BFA812A63FE8}"/>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3" creationId="{5BBECFAF-80A0-4620-8865-87562DFB497B}"/>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4" creationId="{8AD287B4-D736-4707-854D-BEA62EF2BBCF}"/>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5" creationId="{9ED5A27F-D9D2-4DCB-8422-4694477ECA88}"/>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6" creationId="{5757E314-6417-4051-A2CD-D3614CAA6A78}"/>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7" creationId="{E5577FC3-49F5-4B04-AFD3-AA0A57BA8355}"/>
            </ac:spMkLst>
          </pc:spChg>
          <pc:spChg chg="mod">
            <ac:chgData name="Luke" userId="f605f45a-95bc-4d4e-84b7-47abd69f91a2" providerId="ADAL" clId="{2FBEC1FD-4654-4708-9618-9DF196BC2280}" dt="2024-05-29T19:37:13.506" v="197"/>
            <ac:spMkLst>
              <pc:docMk/>
              <pc:sldMasterMk cId="2348071964" sldId="2147485704"/>
              <pc:sldLayoutMk cId="1793878312" sldId="2147486141"/>
              <ac:spMk id="18" creationId="{9B56ECFD-6AA2-4EC5-A445-D1E0952199EC}"/>
            </ac:spMkLst>
          </pc:spChg>
        </pc:sldLayoutChg>
        <pc:sldLayoutChg chg="modSp del mod ord">
          <pc:chgData name="Luke" userId="f605f45a-95bc-4d4e-84b7-47abd69f91a2" providerId="ADAL" clId="{2FBEC1FD-4654-4708-9618-9DF196BC2280}" dt="2024-05-29T19:37:14.227" v="523"/>
          <pc:sldLayoutMkLst>
            <pc:docMk/>
            <pc:sldMasterMk cId="2348071964" sldId="2147485704"/>
            <pc:sldLayoutMk cId="3168392592" sldId="2147486142"/>
          </pc:sldLayoutMkLst>
          <pc:spChg chg="mod">
            <ac:chgData name="Luke" userId="f605f45a-95bc-4d4e-84b7-47abd69f91a2" providerId="ADAL" clId="{2FBEC1FD-4654-4708-9618-9DF196BC2280}" dt="2024-05-29T19:37:13.506" v="197"/>
            <ac:spMkLst>
              <pc:docMk/>
              <pc:sldMasterMk cId="2348071964" sldId="2147485704"/>
              <pc:sldLayoutMk cId="3168392592" sldId="2147486142"/>
              <ac:spMk id="2" creationId="{8B33D211-079C-4884-AB74-BFA812A63FE8}"/>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1" creationId="{F78E1D3B-7D6F-4EFD-9EB2-E1A27309D6AF}"/>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2" creationId="{3BB2FF62-05DC-462E-808C-4DDE1C65392C}"/>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3" creationId="{5BBECFAF-80A0-4620-8865-87562DFB497B}"/>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4" creationId="{8AD287B4-D736-4707-854D-BEA62EF2BBCF}"/>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5" creationId="{9ED5A27F-D9D2-4DCB-8422-4694477ECA88}"/>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6" creationId="{5757E314-6417-4051-A2CD-D3614CAA6A78}"/>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7" creationId="{E5577FC3-49F5-4B04-AFD3-AA0A57BA8355}"/>
            </ac:spMkLst>
          </pc:spChg>
          <pc:spChg chg="mod">
            <ac:chgData name="Luke" userId="f605f45a-95bc-4d4e-84b7-47abd69f91a2" providerId="ADAL" clId="{2FBEC1FD-4654-4708-9618-9DF196BC2280}" dt="2024-05-29T19:37:13.506" v="197"/>
            <ac:spMkLst>
              <pc:docMk/>
              <pc:sldMasterMk cId="2348071964" sldId="2147485704"/>
              <pc:sldLayoutMk cId="3168392592" sldId="2147486142"/>
              <ac:spMk id="18" creationId="{9B56ECFD-6AA2-4EC5-A445-D1E0952199EC}"/>
            </ac:spMkLst>
          </pc:spChg>
        </pc:sldLayoutChg>
        <pc:sldLayoutChg chg="modSp del mod ord">
          <pc:chgData name="Luke" userId="f605f45a-95bc-4d4e-84b7-47abd69f91a2" providerId="ADAL" clId="{2FBEC1FD-4654-4708-9618-9DF196BC2280}" dt="2024-05-29T19:37:14.228" v="524"/>
          <pc:sldLayoutMkLst>
            <pc:docMk/>
            <pc:sldMasterMk cId="2348071964" sldId="2147485704"/>
            <pc:sldLayoutMk cId="2705649484" sldId="2147486143"/>
          </pc:sldLayoutMkLst>
          <pc:spChg chg="mod">
            <ac:chgData name="Luke" userId="f605f45a-95bc-4d4e-84b7-47abd69f91a2" providerId="ADAL" clId="{2FBEC1FD-4654-4708-9618-9DF196BC2280}" dt="2024-05-29T19:37:13.506" v="197"/>
            <ac:spMkLst>
              <pc:docMk/>
              <pc:sldMasterMk cId="2348071964" sldId="2147485704"/>
              <pc:sldLayoutMk cId="2705649484" sldId="2147486143"/>
              <ac:spMk id="2" creationId="{8B33D211-079C-4884-AB74-BFA812A63FE8}"/>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1" creationId="{F78E1D3B-7D6F-4EFD-9EB2-E1A27309D6AF}"/>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2" creationId="{3BB2FF62-05DC-462E-808C-4DDE1C65392C}"/>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3" creationId="{5BBECFAF-80A0-4620-8865-87562DFB497B}"/>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4" creationId="{8AD287B4-D736-4707-854D-BEA62EF2BBCF}"/>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5" creationId="{9ED5A27F-D9D2-4DCB-8422-4694477ECA88}"/>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6" creationId="{5757E314-6417-4051-A2CD-D3614CAA6A78}"/>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7" creationId="{E5577FC3-49F5-4B04-AFD3-AA0A57BA8355}"/>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8" creationId="{9B56ECFD-6AA2-4EC5-A445-D1E0952199EC}"/>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19" creationId="{E4DC3400-0B11-4EA0-9B8D-6FADE6964F37}"/>
            </ac:spMkLst>
          </pc:spChg>
          <pc:spChg chg="mod">
            <ac:chgData name="Luke" userId="f605f45a-95bc-4d4e-84b7-47abd69f91a2" providerId="ADAL" clId="{2FBEC1FD-4654-4708-9618-9DF196BC2280}" dt="2024-05-29T19:37:13.506" v="197"/>
            <ac:spMkLst>
              <pc:docMk/>
              <pc:sldMasterMk cId="2348071964" sldId="2147485704"/>
              <pc:sldLayoutMk cId="2705649484" sldId="2147486143"/>
              <ac:spMk id="20" creationId="{133C357E-ECC0-485F-9033-5D4DEC8774BB}"/>
            </ac:spMkLst>
          </pc:spChg>
        </pc:sldLayoutChg>
        <pc:sldLayoutChg chg="modSp del mod ord">
          <pc:chgData name="Luke" userId="f605f45a-95bc-4d4e-84b7-47abd69f91a2" providerId="ADAL" clId="{2FBEC1FD-4654-4708-9618-9DF196BC2280}" dt="2024-05-29T19:37:14.229" v="525"/>
          <pc:sldLayoutMkLst>
            <pc:docMk/>
            <pc:sldMasterMk cId="2348071964" sldId="2147485704"/>
            <pc:sldLayoutMk cId="3225336648" sldId="2147486144"/>
          </pc:sldLayoutMkLst>
          <pc:spChg chg="mod">
            <ac:chgData name="Luke" userId="f605f45a-95bc-4d4e-84b7-47abd69f91a2" providerId="ADAL" clId="{2FBEC1FD-4654-4708-9618-9DF196BC2280}" dt="2024-05-29T19:37:13.506" v="197"/>
            <ac:spMkLst>
              <pc:docMk/>
              <pc:sldMasterMk cId="2348071964" sldId="2147485704"/>
              <pc:sldLayoutMk cId="3225336648" sldId="2147486144"/>
              <ac:spMk id="2" creationId="{39E5C076-3B78-4451-8068-576892A08E9C}"/>
            </ac:spMkLst>
          </pc:spChg>
          <pc:spChg chg="mod">
            <ac:chgData name="Luke" userId="f605f45a-95bc-4d4e-84b7-47abd69f91a2" providerId="ADAL" clId="{2FBEC1FD-4654-4708-9618-9DF196BC2280}" dt="2024-05-29T19:37:13.506" v="197"/>
            <ac:spMkLst>
              <pc:docMk/>
              <pc:sldMasterMk cId="2348071964" sldId="2147485704"/>
              <pc:sldLayoutMk cId="3225336648" sldId="2147486144"/>
              <ac:spMk id="7" creationId="{7E9DBFD9-3E1E-4F19-AF15-56780F9C7927}"/>
            </ac:spMkLst>
          </pc:spChg>
        </pc:sldLayoutChg>
        <pc:sldLayoutChg chg="modSp del mod ord">
          <pc:chgData name="Luke" userId="f605f45a-95bc-4d4e-84b7-47abd69f91a2" providerId="ADAL" clId="{2FBEC1FD-4654-4708-9618-9DF196BC2280}" dt="2024-05-29T19:37:14.230" v="526"/>
          <pc:sldLayoutMkLst>
            <pc:docMk/>
            <pc:sldMasterMk cId="2348071964" sldId="2147485704"/>
            <pc:sldLayoutMk cId="2928803996" sldId="2147486145"/>
          </pc:sldLayoutMkLst>
          <pc:spChg chg="mod">
            <ac:chgData name="Luke" userId="f605f45a-95bc-4d4e-84b7-47abd69f91a2" providerId="ADAL" clId="{2FBEC1FD-4654-4708-9618-9DF196BC2280}" dt="2024-05-29T19:37:13.506" v="197"/>
            <ac:spMkLst>
              <pc:docMk/>
              <pc:sldMasterMk cId="2348071964" sldId="2147485704"/>
              <pc:sldLayoutMk cId="2928803996" sldId="2147486145"/>
              <ac:spMk id="2" creationId="{39E5C076-3B78-4451-8068-576892A08E9C}"/>
            </ac:spMkLst>
          </pc:spChg>
          <pc:spChg chg="mod">
            <ac:chgData name="Luke" userId="f605f45a-95bc-4d4e-84b7-47abd69f91a2" providerId="ADAL" clId="{2FBEC1FD-4654-4708-9618-9DF196BC2280}" dt="2024-05-29T19:37:13.506" v="197"/>
            <ac:spMkLst>
              <pc:docMk/>
              <pc:sldMasterMk cId="2348071964" sldId="2147485704"/>
              <pc:sldLayoutMk cId="2928803996" sldId="2147486145"/>
              <ac:spMk id="3" creationId="{A4015781-2431-48C9-AEF1-52FBD41AF3FC}"/>
            </ac:spMkLst>
          </pc:spChg>
        </pc:sldLayoutChg>
        <pc:sldLayoutChg chg="modSp del mod ord">
          <pc:chgData name="Luke" userId="f605f45a-95bc-4d4e-84b7-47abd69f91a2" providerId="ADAL" clId="{2FBEC1FD-4654-4708-9618-9DF196BC2280}" dt="2024-05-29T19:37:14.230" v="527"/>
          <pc:sldLayoutMkLst>
            <pc:docMk/>
            <pc:sldMasterMk cId="2348071964" sldId="2147485704"/>
            <pc:sldLayoutMk cId="1364902249" sldId="2147486146"/>
          </pc:sldLayoutMkLst>
          <pc:spChg chg="mod">
            <ac:chgData name="Luke" userId="f605f45a-95bc-4d4e-84b7-47abd69f91a2" providerId="ADAL" clId="{2FBEC1FD-4654-4708-9618-9DF196BC2280}" dt="2024-05-29T19:37:13.506" v="197"/>
            <ac:spMkLst>
              <pc:docMk/>
              <pc:sldMasterMk cId="2348071964" sldId="2147485704"/>
              <pc:sldLayoutMk cId="1364902249" sldId="2147486146"/>
              <ac:spMk id="2" creationId="{090636FE-845C-418D-82A1-1DA6DB73D781}"/>
            </ac:spMkLst>
          </pc:spChg>
          <pc:spChg chg="mod">
            <ac:chgData name="Luke" userId="f605f45a-95bc-4d4e-84b7-47abd69f91a2" providerId="ADAL" clId="{2FBEC1FD-4654-4708-9618-9DF196BC2280}" dt="2024-05-29T19:37:13.506" v="197"/>
            <ac:spMkLst>
              <pc:docMk/>
              <pc:sldMasterMk cId="2348071964" sldId="2147485704"/>
              <pc:sldLayoutMk cId="1364902249" sldId="2147486146"/>
              <ac:spMk id="5" creationId="{BA9F61CF-FF79-485A-A6C8-A1952EFD58AE}"/>
            </ac:spMkLst>
          </pc:spChg>
          <pc:spChg chg="mod">
            <ac:chgData name="Luke" userId="f605f45a-95bc-4d4e-84b7-47abd69f91a2" providerId="ADAL" clId="{2FBEC1FD-4654-4708-9618-9DF196BC2280}" dt="2024-05-29T19:37:13.506" v="197"/>
            <ac:spMkLst>
              <pc:docMk/>
              <pc:sldMasterMk cId="2348071964" sldId="2147485704"/>
              <pc:sldLayoutMk cId="1364902249" sldId="2147486146"/>
              <ac:spMk id="8" creationId="{44977AB6-1D7E-4858-A2EA-BF86577C3990}"/>
            </ac:spMkLst>
          </pc:spChg>
        </pc:sldLayoutChg>
        <pc:sldLayoutChg chg="modSp del mod ord">
          <pc:chgData name="Luke" userId="f605f45a-95bc-4d4e-84b7-47abd69f91a2" providerId="ADAL" clId="{2FBEC1FD-4654-4708-9618-9DF196BC2280}" dt="2024-05-29T19:37:14.231" v="528"/>
          <pc:sldLayoutMkLst>
            <pc:docMk/>
            <pc:sldMasterMk cId="2348071964" sldId="2147485704"/>
            <pc:sldLayoutMk cId="3537309684" sldId="2147486147"/>
          </pc:sldLayoutMkLst>
          <pc:spChg chg="mod">
            <ac:chgData name="Luke" userId="f605f45a-95bc-4d4e-84b7-47abd69f91a2" providerId="ADAL" clId="{2FBEC1FD-4654-4708-9618-9DF196BC2280}" dt="2024-05-29T19:37:13.506" v="197"/>
            <ac:spMkLst>
              <pc:docMk/>
              <pc:sldMasterMk cId="2348071964" sldId="2147485704"/>
              <pc:sldLayoutMk cId="3537309684" sldId="2147486147"/>
              <ac:spMk id="3" creationId="{71845FFD-6B9A-4013-932A-5E4D7E849D10}"/>
            </ac:spMkLst>
          </pc:spChg>
          <pc:spChg chg="mod">
            <ac:chgData name="Luke" userId="f605f45a-95bc-4d4e-84b7-47abd69f91a2" providerId="ADAL" clId="{2FBEC1FD-4654-4708-9618-9DF196BC2280}" dt="2024-05-29T19:37:13.506" v="197"/>
            <ac:spMkLst>
              <pc:docMk/>
              <pc:sldMasterMk cId="2348071964" sldId="2147485704"/>
              <pc:sldLayoutMk cId="3537309684" sldId="2147486147"/>
              <ac:spMk id="13" creationId="{47501FD0-A948-CC48-8B11-3BD4F2AE4E8F}"/>
            </ac:spMkLst>
          </pc:spChg>
          <pc:spChg chg="mod">
            <ac:chgData name="Luke" userId="f605f45a-95bc-4d4e-84b7-47abd69f91a2" providerId="ADAL" clId="{2FBEC1FD-4654-4708-9618-9DF196BC2280}" dt="2024-05-29T19:37:13.506" v="197"/>
            <ac:spMkLst>
              <pc:docMk/>
              <pc:sldMasterMk cId="2348071964" sldId="2147485704"/>
              <pc:sldLayoutMk cId="3537309684" sldId="2147486147"/>
              <ac:spMk id="17" creationId="{0E9A2E28-037B-FA4D-ADDC-1AFA11D65CB2}"/>
            </ac:spMkLst>
          </pc:spChg>
          <pc:spChg chg="mod">
            <ac:chgData name="Luke" userId="f605f45a-95bc-4d4e-84b7-47abd69f91a2" providerId="ADAL" clId="{2FBEC1FD-4654-4708-9618-9DF196BC2280}" dt="2024-05-29T19:37:13.506" v="197"/>
            <ac:spMkLst>
              <pc:docMk/>
              <pc:sldMasterMk cId="2348071964" sldId="2147485704"/>
              <pc:sldLayoutMk cId="3537309684" sldId="2147486147"/>
              <ac:spMk id="19" creationId="{7B17F8BB-3610-1A4F-9E76-B12E706A5517}"/>
            </ac:spMkLst>
          </pc:spChg>
        </pc:sldLayoutChg>
        <pc:sldLayoutChg chg="modSp del mod ord">
          <pc:chgData name="Luke" userId="f605f45a-95bc-4d4e-84b7-47abd69f91a2" providerId="ADAL" clId="{2FBEC1FD-4654-4708-9618-9DF196BC2280}" dt="2024-05-29T19:37:14.232" v="529"/>
          <pc:sldLayoutMkLst>
            <pc:docMk/>
            <pc:sldMasterMk cId="2348071964" sldId="2147485704"/>
            <pc:sldLayoutMk cId="587595780" sldId="2147486148"/>
          </pc:sldLayoutMkLst>
          <pc:spChg chg="mod">
            <ac:chgData name="Luke" userId="f605f45a-95bc-4d4e-84b7-47abd69f91a2" providerId="ADAL" clId="{2FBEC1FD-4654-4708-9618-9DF196BC2280}" dt="2024-05-29T19:37:13.506" v="197"/>
            <ac:spMkLst>
              <pc:docMk/>
              <pc:sldMasterMk cId="2348071964" sldId="2147485704"/>
              <pc:sldLayoutMk cId="587595780" sldId="2147486148"/>
              <ac:spMk id="3" creationId="{71845FFD-6B9A-4013-932A-5E4D7E849D10}"/>
            </ac:spMkLst>
          </pc:spChg>
          <pc:spChg chg="mod">
            <ac:chgData name="Luke" userId="f605f45a-95bc-4d4e-84b7-47abd69f91a2" providerId="ADAL" clId="{2FBEC1FD-4654-4708-9618-9DF196BC2280}" dt="2024-05-29T19:37:13.506" v="197"/>
            <ac:spMkLst>
              <pc:docMk/>
              <pc:sldMasterMk cId="2348071964" sldId="2147485704"/>
              <pc:sldLayoutMk cId="587595780" sldId="2147486148"/>
              <ac:spMk id="13" creationId="{47501FD0-A948-CC48-8B11-3BD4F2AE4E8F}"/>
            </ac:spMkLst>
          </pc:spChg>
          <pc:spChg chg="mod">
            <ac:chgData name="Luke" userId="f605f45a-95bc-4d4e-84b7-47abd69f91a2" providerId="ADAL" clId="{2FBEC1FD-4654-4708-9618-9DF196BC2280}" dt="2024-05-29T19:37:13.506" v="197"/>
            <ac:spMkLst>
              <pc:docMk/>
              <pc:sldMasterMk cId="2348071964" sldId="2147485704"/>
              <pc:sldLayoutMk cId="587595780" sldId="2147486148"/>
              <ac:spMk id="17" creationId="{0E9A2E28-037B-FA4D-ADDC-1AFA11D65CB2}"/>
            </ac:spMkLst>
          </pc:spChg>
          <pc:spChg chg="mod">
            <ac:chgData name="Luke" userId="f605f45a-95bc-4d4e-84b7-47abd69f91a2" providerId="ADAL" clId="{2FBEC1FD-4654-4708-9618-9DF196BC2280}" dt="2024-05-29T19:37:13.506" v="197"/>
            <ac:spMkLst>
              <pc:docMk/>
              <pc:sldMasterMk cId="2348071964" sldId="2147485704"/>
              <pc:sldLayoutMk cId="587595780" sldId="2147486148"/>
              <ac:spMk id="19" creationId="{7B17F8BB-3610-1A4F-9E76-B12E706A5517}"/>
            </ac:spMkLst>
          </pc:spChg>
        </pc:sldLayoutChg>
        <pc:sldLayoutChg chg="modSp del mod ord">
          <pc:chgData name="Luke" userId="f605f45a-95bc-4d4e-84b7-47abd69f91a2" providerId="ADAL" clId="{2FBEC1FD-4654-4708-9618-9DF196BC2280}" dt="2024-05-29T19:37:14.233" v="530"/>
          <pc:sldLayoutMkLst>
            <pc:docMk/>
            <pc:sldMasterMk cId="2348071964" sldId="2147485704"/>
            <pc:sldLayoutMk cId="510975954" sldId="2147486149"/>
          </pc:sldLayoutMkLst>
          <pc:spChg chg="mod">
            <ac:chgData name="Luke" userId="f605f45a-95bc-4d4e-84b7-47abd69f91a2" providerId="ADAL" clId="{2FBEC1FD-4654-4708-9618-9DF196BC2280}" dt="2024-05-29T19:37:13.506" v="197"/>
            <ac:spMkLst>
              <pc:docMk/>
              <pc:sldMasterMk cId="2348071964" sldId="2147485704"/>
              <pc:sldLayoutMk cId="510975954" sldId="2147486149"/>
              <ac:spMk id="2" creationId="{2782BB27-7DA5-4478-8C18-C1FFEE20AAC1}"/>
            </ac:spMkLst>
          </pc:spChg>
          <pc:spChg chg="mod">
            <ac:chgData name="Luke" userId="f605f45a-95bc-4d4e-84b7-47abd69f91a2" providerId="ADAL" clId="{2FBEC1FD-4654-4708-9618-9DF196BC2280}" dt="2024-05-29T19:37:13.506" v="197"/>
            <ac:spMkLst>
              <pc:docMk/>
              <pc:sldMasterMk cId="2348071964" sldId="2147485704"/>
              <pc:sldLayoutMk cId="510975954" sldId="2147486149"/>
              <ac:spMk id="12" creationId="{2BB818A5-4223-0847-B6E2-655C7DC7B6B4}"/>
            </ac:spMkLst>
          </pc:spChg>
          <pc:spChg chg="mod">
            <ac:chgData name="Luke" userId="f605f45a-95bc-4d4e-84b7-47abd69f91a2" providerId="ADAL" clId="{2FBEC1FD-4654-4708-9618-9DF196BC2280}" dt="2024-05-29T19:37:13.506" v="197"/>
            <ac:spMkLst>
              <pc:docMk/>
              <pc:sldMasterMk cId="2348071964" sldId="2147485704"/>
              <pc:sldLayoutMk cId="510975954" sldId="2147486149"/>
              <ac:spMk id="13" creationId="{47501FD0-A948-CC48-8B11-3BD4F2AE4E8F}"/>
            </ac:spMkLst>
          </pc:spChg>
          <pc:spChg chg="mod">
            <ac:chgData name="Luke" userId="f605f45a-95bc-4d4e-84b7-47abd69f91a2" providerId="ADAL" clId="{2FBEC1FD-4654-4708-9618-9DF196BC2280}" dt="2024-05-29T19:37:13.506" v="197"/>
            <ac:spMkLst>
              <pc:docMk/>
              <pc:sldMasterMk cId="2348071964" sldId="2147485704"/>
              <pc:sldLayoutMk cId="510975954" sldId="2147486149"/>
              <ac:spMk id="19" creationId="{0D599919-A8E3-4D2B-86CF-50C6704F17D5}"/>
            </ac:spMkLst>
          </pc:spChg>
        </pc:sldLayoutChg>
        <pc:sldLayoutChg chg="modSp del mod ord">
          <pc:chgData name="Luke" userId="f605f45a-95bc-4d4e-84b7-47abd69f91a2" providerId="ADAL" clId="{2FBEC1FD-4654-4708-9618-9DF196BC2280}" dt="2024-05-29T19:37:14.234" v="531"/>
          <pc:sldLayoutMkLst>
            <pc:docMk/>
            <pc:sldMasterMk cId="2348071964" sldId="2147485704"/>
            <pc:sldLayoutMk cId="529816070" sldId="2147486150"/>
          </pc:sldLayoutMkLst>
          <pc:spChg chg="mod">
            <ac:chgData name="Luke" userId="f605f45a-95bc-4d4e-84b7-47abd69f91a2" providerId="ADAL" clId="{2FBEC1FD-4654-4708-9618-9DF196BC2280}" dt="2024-05-29T19:37:13.506" v="197"/>
            <ac:spMkLst>
              <pc:docMk/>
              <pc:sldMasterMk cId="2348071964" sldId="2147485704"/>
              <pc:sldLayoutMk cId="529816070" sldId="2147486150"/>
              <ac:spMk id="2" creationId="{6BB14A7D-C409-4A7C-9D82-A2E5DBB8AB72}"/>
            </ac:spMkLst>
          </pc:spChg>
          <pc:spChg chg="mod">
            <ac:chgData name="Luke" userId="f605f45a-95bc-4d4e-84b7-47abd69f91a2" providerId="ADAL" clId="{2FBEC1FD-4654-4708-9618-9DF196BC2280}" dt="2024-05-29T19:37:13.506" v="197"/>
            <ac:spMkLst>
              <pc:docMk/>
              <pc:sldMasterMk cId="2348071964" sldId="2147485704"/>
              <pc:sldLayoutMk cId="529816070" sldId="2147486150"/>
              <ac:spMk id="12" creationId="{2BB818A5-4223-0847-B6E2-655C7DC7B6B4}"/>
            </ac:spMkLst>
          </pc:spChg>
          <pc:spChg chg="mod">
            <ac:chgData name="Luke" userId="f605f45a-95bc-4d4e-84b7-47abd69f91a2" providerId="ADAL" clId="{2FBEC1FD-4654-4708-9618-9DF196BC2280}" dt="2024-05-29T19:37:13.506" v="197"/>
            <ac:spMkLst>
              <pc:docMk/>
              <pc:sldMasterMk cId="2348071964" sldId="2147485704"/>
              <pc:sldLayoutMk cId="529816070" sldId="2147486150"/>
              <ac:spMk id="13" creationId="{47501FD0-A948-CC48-8B11-3BD4F2AE4E8F}"/>
            </ac:spMkLst>
          </pc:spChg>
          <pc:spChg chg="mod">
            <ac:chgData name="Luke" userId="f605f45a-95bc-4d4e-84b7-47abd69f91a2" providerId="ADAL" clId="{2FBEC1FD-4654-4708-9618-9DF196BC2280}" dt="2024-05-29T19:37:13.506" v="197"/>
            <ac:spMkLst>
              <pc:docMk/>
              <pc:sldMasterMk cId="2348071964" sldId="2147485704"/>
              <pc:sldLayoutMk cId="529816070" sldId="2147486150"/>
              <ac:spMk id="19" creationId="{0D599919-A8E3-4D2B-86CF-50C6704F17D5}"/>
            </ac:spMkLst>
          </pc:spChg>
        </pc:sldLayoutChg>
        <pc:sldLayoutChg chg="modSp del mod ord">
          <pc:chgData name="Luke" userId="f605f45a-95bc-4d4e-84b7-47abd69f91a2" providerId="ADAL" clId="{2FBEC1FD-4654-4708-9618-9DF196BC2280}" dt="2024-05-29T19:37:14.235" v="532"/>
          <pc:sldLayoutMkLst>
            <pc:docMk/>
            <pc:sldMasterMk cId="2348071964" sldId="2147485704"/>
            <pc:sldLayoutMk cId="2445037268" sldId="2147486151"/>
          </pc:sldLayoutMkLst>
          <pc:spChg chg="mod">
            <ac:chgData name="Luke" userId="f605f45a-95bc-4d4e-84b7-47abd69f91a2" providerId="ADAL" clId="{2FBEC1FD-4654-4708-9618-9DF196BC2280}" dt="2024-05-29T19:37:13.506" v="197"/>
            <ac:spMkLst>
              <pc:docMk/>
              <pc:sldMasterMk cId="2348071964" sldId="2147485704"/>
              <pc:sldLayoutMk cId="2445037268" sldId="2147486151"/>
              <ac:spMk id="2"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445037268" sldId="2147486151"/>
              <ac:spMk id="5" creationId="{00000000-0000-0000-0000-000000000000}"/>
            </ac:spMkLst>
          </pc:spChg>
        </pc:sldLayoutChg>
        <pc:sldLayoutChg chg="modSp del mod ord">
          <pc:chgData name="Luke" userId="f605f45a-95bc-4d4e-84b7-47abd69f91a2" providerId="ADAL" clId="{2FBEC1FD-4654-4708-9618-9DF196BC2280}" dt="2024-05-29T19:37:14.236" v="533"/>
          <pc:sldLayoutMkLst>
            <pc:docMk/>
            <pc:sldMasterMk cId="2348071964" sldId="2147485704"/>
            <pc:sldLayoutMk cId="4153416146" sldId="2147486152"/>
          </pc:sldLayoutMkLst>
          <pc:spChg chg="mod">
            <ac:chgData name="Luke" userId="f605f45a-95bc-4d4e-84b7-47abd69f91a2" providerId="ADAL" clId="{2FBEC1FD-4654-4708-9618-9DF196BC2280}" dt="2024-05-29T19:37:13.506" v="197"/>
            <ac:spMkLst>
              <pc:docMk/>
              <pc:sldMasterMk cId="2348071964" sldId="2147485704"/>
              <pc:sldLayoutMk cId="4153416146" sldId="2147486152"/>
              <ac:spMk id="2"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4153416146" sldId="2147486152"/>
              <ac:spMk id="5" creationId="{00000000-0000-0000-0000-000000000000}"/>
            </ac:spMkLst>
          </pc:spChg>
        </pc:sldLayoutChg>
        <pc:sldLayoutChg chg="modSp del mod ord">
          <pc:chgData name="Luke" userId="f605f45a-95bc-4d4e-84b7-47abd69f91a2" providerId="ADAL" clId="{2FBEC1FD-4654-4708-9618-9DF196BC2280}" dt="2024-05-29T19:37:14.237" v="534"/>
          <pc:sldLayoutMkLst>
            <pc:docMk/>
            <pc:sldMasterMk cId="2348071964" sldId="2147485704"/>
            <pc:sldLayoutMk cId="1094213649" sldId="2147486153"/>
          </pc:sldLayoutMkLst>
          <pc:spChg chg="mod">
            <ac:chgData name="Luke" userId="f605f45a-95bc-4d4e-84b7-47abd69f91a2" providerId="ADAL" clId="{2FBEC1FD-4654-4708-9618-9DF196BC2280}" dt="2024-05-29T19:37:13.506" v="197"/>
            <ac:spMkLst>
              <pc:docMk/>
              <pc:sldMasterMk cId="2348071964" sldId="2147485704"/>
              <pc:sldLayoutMk cId="1094213649" sldId="2147486153"/>
              <ac:spMk id="2" creationId="{00000000-0000-0000-0000-000000000000}"/>
            </ac:spMkLst>
          </pc:spChg>
        </pc:sldLayoutChg>
        <pc:sldLayoutChg chg="modSp del mod ord">
          <pc:chgData name="Luke" userId="f605f45a-95bc-4d4e-84b7-47abd69f91a2" providerId="ADAL" clId="{2FBEC1FD-4654-4708-9618-9DF196BC2280}" dt="2024-05-29T19:37:14.238" v="535"/>
          <pc:sldLayoutMkLst>
            <pc:docMk/>
            <pc:sldMasterMk cId="2348071964" sldId="2147485704"/>
            <pc:sldLayoutMk cId="1117788576" sldId="2147486154"/>
          </pc:sldLayoutMkLst>
          <pc:spChg chg="mod">
            <ac:chgData name="Luke" userId="f605f45a-95bc-4d4e-84b7-47abd69f91a2" providerId="ADAL" clId="{2FBEC1FD-4654-4708-9618-9DF196BC2280}" dt="2024-05-29T19:37:13.506" v="197"/>
            <ac:spMkLst>
              <pc:docMk/>
              <pc:sldMasterMk cId="2348071964" sldId="2147485704"/>
              <pc:sldLayoutMk cId="1117788576" sldId="2147486154"/>
              <ac:spMk id="2" creationId="{00000000-0000-0000-0000-000000000000}"/>
            </ac:spMkLst>
          </pc:spChg>
        </pc:sldLayoutChg>
        <pc:sldLayoutChg chg="del mod ord">
          <pc:chgData name="Luke" userId="f605f45a-95bc-4d4e-84b7-47abd69f91a2" providerId="ADAL" clId="{2FBEC1FD-4654-4708-9618-9DF196BC2280}" dt="2024-05-29T19:37:14.239" v="536"/>
          <pc:sldLayoutMkLst>
            <pc:docMk/>
            <pc:sldMasterMk cId="2348071964" sldId="2147485704"/>
            <pc:sldLayoutMk cId="1370465727" sldId="2147486155"/>
          </pc:sldLayoutMkLst>
        </pc:sldLayoutChg>
        <pc:sldLayoutChg chg="del mod ord">
          <pc:chgData name="Luke" userId="f605f45a-95bc-4d4e-84b7-47abd69f91a2" providerId="ADAL" clId="{2FBEC1FD-4654-4708-9618-9DF196BC2280}" dt="2024-05-29T19:37:14.239" v="537"/>
          <pc:sldLayoutMkLst>
            <pc:docMk/>
            <pc:sldMasterMk cId="2348071964" sldId="2147485704"/>
            <pc:sldLayoutMk cId="3423766560" sldId="2147486156"/>
          </pc:sldLayoutMkLst>
        </pc:sldLayoutChg>
        <pc:sldLayoutChg chg="del mod ord">
          <pc:chgData name="Luke" userId="f605f45a-95bc-4d4e-84b7-47abd69f91a2" providerId="ADAL" clId="{2FBEC1FD-4654-4708-9618-9DF196BC2280}" dt="2024-05-29T19:37:14.241" v="538"/>
          <pc:sldLayoutMkLst>
            <pc:docMk/>
            <pc:sldMasterMk cId="2348071964" sldId="2147485704"/>
            <pc:sldLayoutMk cId="3359615940" sldId="2147486157"/>
          </pc:sldLayoutMkLst>
        </pc:sldLayoutChg>
        <pc:sldLayoutChg chg="modSp del mod ord">
          <pc:chgData name="Luke" userId="f605f45a-95bc-4d4e-84b7-47abd69f91a2" providerId="ADAL" clId="{2FBEC1FD-4654-4708-9618-9DF196BC2280}" dt="2024-05-29T19:37:14.242" v="539"/>
          <pc:sldLayoutMkLst>
            <pc:docMk/>
            <pc:sldMasterMk cId="2348071964" sldId="2147485704"/>
            <pc:sldLayoutMk cId="3426110891" sldId="2147486158"/>
          </pc:sldLayoutMkLst>
          <pc:spChg chg="mod">
            <ac:chgData name="Luke" userId="f605f45a-95bc-4d4e-84b7-47abd69f91a2" providerId="ADAL" clId="{2FBEC1FD-4654-4708-9618-9DF196BC2280}" dt="2024-05-29T19:37:13.506" v="197"/>
            <ac:spMkLst>
              <pc:docMk/>
              <pc:sldMasterMk cId="2348071964" sldId="2147485704"/>
              <pc:sldLayoutMk cId="3426110891" sldId="2147486158"/>
              <ac:spMk id="3"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3426110891" sldId="2147486158"/>
              <ac:spMk id="4"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3426110891" sldId="2147486158"/>
              <ac:spMk id="5" creationId="{F4B6606D-2DF9-48CD-BBE9-B751BF55CD2B}"/>
            </ac:spMkLst>
          </pc:spChg>
        </pc:sldLayoutChg>
        <pc:sldLayoutChg chg="modSp del mod ord">
          <pc:chgData name="Luke" userId="f605f45a-95bc-4d4e-84b7-47abd69f91a2" providerId="ADAL" clId="{2FBEC1FD-4654-4708-9618-9DF196BC2280}" dt="2024-05-29T19:37:14.243" v="540"/>
          <pc:sldLayoutMkLst>
            <pc:docMk/>
            <pc:sldMasterMk cId="2348071964" sldId="2147485704"/>
            <pc:sldLayoutMk cId="2553803244" sldId="2147486159"/>
          </pc:sldLayoutMkLst>
          <pc:spChg chg="mod">
            <ac:chgData name="Luke" userId="f605f45a-95bc-4d4e-84b7-47abd69f91a2" providerId="ADAL" clId="{2FBEC1FD-4654-4708-9618-9DF196BC2280}" dt="2024-05-29T19:37:13.506" v="197"/>
            <ac:spMkLst>
              <pc:docMk/>
              <pc:sldMasterMk cId="2348071964" sldId="2147485704"/>
              <pc:sldLayoutMk cId="2553803244" sldId="2147486159"/>
              <ac:spMk id="3" creationId="{A4118093-7D3C-9764-D242-3FF6E0731EF9}"/>
            </ac:spMkLst>
          </pc:spChg>
          <pc:spChg chg="mod">
            <ac:chgData name="Luke" userId="f605f45a-95bc-4d4e-84b7-47abd69f91a2" providerId="ADAL" clId="{2FBEC1FD-4654-4708-9618-9DF196BC2280}" dt="2024-05-29T19:37:13.506" v="197"/>
            <ac:spMkLst>
              <pc:docMk/>
              <pc:sldMasterMk cId="2348071964" sldId="2147485704"/>
              <pc:sldLayoutMk cId="2553803244" sldId="2147486159"/>
              <ac:spMk id="5" creationId="{B426A676-6846-EA65-EDE5-824567022740}"/>
            </ac:spMkLst>
          </pc:spChg>
          <pc:spChg chg="mod">
            <ac:chgData name="Luke" userId="f605f45a-95bc-4d4e-84b7-47abd69f91a2" providerId="ADAL" clId="{2FBEC1FD-4654-4708-9618-9DF196BC2280}" dt="2024-05-29T19:37:13.506" v="197"/>
            <ac:spMkLst>
              <pc:docMk/>
              <pc:sldMasterMk cId="2348071964" sldId="2147485704"/>
              <pc:sldLayoutMk cId="2553803244" sldId="2147486159"/>
              <ac:spMk id="7" creationId="{1BF31E78-AE5B-8A68-9924-540AC5A8867E}"/>
            </ac:spMkLst>
          </pc:spChg>
        </pc:sldLayoutChg>
        <pc:sldLayoutChg chg="modSp del mod ord">
          <pc:chgData name="Luke" userId="f605f45a-95bc-4d4e-84b7-47abd69f91a2" providerId="ADAL" clId="{2FBEC1FD-4654-4708-9618-9DF196BC2280}" dt="2024-05-29T19:37:14.244" v="541"/>
          <pc:sldLayoutMkLst>
            <pc:docMk/>
            <pc:sldMasterMk cId="2348071964" sldId="2147485704"/>
            <pc:sldLayoutMk cId="2813501894" sldId="2147486160"/>
          </pc:sldLayoutMkLst>
          <pc:spChg chg="mod">
            <ac:chgData name="Luke" userId="f605f45a-95bc-4d4e-84b7-47abd69f91a2" providerId="ADAL" clId="{2FBEC1FD-4654-4708-9618-9DF196BC2280}" dt="2024-05-29T19:37:13.506" v="197"/>
            <ac:spMkLst>
              <pc:docMk/>
              <pc:sldMasterMk cId="2348071964" sldId="2147485704"/>
              <pc:sldLayoutMk cId="2813501894" sldId="2147486160"/>
              <ac:spMk id="2"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813501894" sldId="2147486160"/>
              <ac:spMk id="3"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813501894" sldId="2147486160"/>
              <ac:spMk id="4"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813501894" sldId="2147486160"/>
              <ac:spMk id="5" creationId="{00000000-0000-0000-0000-000000000000}"/>
            </ac:spMkLst>
          </pc:spChg>
          <pc:spChg chg="mod">
            <ac:chgData name="Luke" userId="f605f45a-95bc-4d4e-84b7-47abd69f91a2" providerId="ADAL" clId="{2FBEC1FD-4654-4708-9618-9DF196BC2280}" dt="2024-05-29T19:37:13.506" v="197"/>
            <ac:spMkLst>
              <pc:docMk/>
              <pc:sldMasterMk cId="2348071964" sldId="2147485704"/>
              <pc:sldLayoutMk cId="2813501894" sldId="2147486160"/>
              <ac:spMk id="6" creationId="{00000000-0000-0000-0000-000000000000}"/>
            </ac:spMkLst>
          </pc:spChg>
        </pc:sldLayoutChg>
        <pc:sldLayoutChg chg="del mod ord">
          <pc:chgData name="Luke" userId="f605f45a-95bc-4d4e-84b7-47abd69f91a2" providerId="ADAL" clId="{2FBEC1FD-4654-4708-9618-9DF196BC2280}" dt="2024-05-29T19:37:14.245" v="542"/>
          <pc:sldLayoutMkLst>
            <pc:docMk/>
            <pc:sldMasterMk cId="2348071964" sldId="2147485704"/>
            <pc:sldLayoutMk cId="1020513271" sldId="2147486162"/>
          </pc:sldLayoutMkLst>
        </pc:sldLayoutChg>
        <pc:sldLayoutChg chg="modSp del mod ord">
          <pc:chgData name="Luke" userId="f605f45a-95bc-4d4e-84b7-47abd69f91a2" providerId="ADAL" clId="{2FBEC1FD-4654-4708-9618-9DF196BC2280}" dt="2024-05-29T19:37:14.246" v="543"/>
          <pc:sldLayoutMkLst>
            <pc:docMk/>
            <pc:sldMasterMk cId="2348071964" sldId="2147485704"/>
            <pc:sldLayoutMk cId="499124621" sldId="2147486163"/>
          </pc:sldLayoutMkLst>
          <pc:spChg chg="mod">
            <ac:chgData name="Luke" userId="f605f45a-95bc-4d4e-84b7-47abd69f91a2" providerId="ADAL" clId="{2FBEC1FD-4654-4708-9618-9DF196BC2280}" dt="2024-05-29T19:37:13.526" v="198"/>
            <ac:spMkLst>
              <pc:docMk/>
              <pc:sldMasterMk cId="2348071964" sldId="2147485704"/>
              <pc:sldLayoutMk cId="499124621" sldId="2147486163"/>
              <ac:spMk id="5"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499124621" sldId="2147486163"/>
              <ac:spMk id="9" creationId="{00000000-0000-0000-0000-000000000000}"/>
            </ac:spMkLst>
          </pc:spChg>
        </pc:sldLayoutChg>
        <pc:sldLayoutChg chg="modSp del mod ord">
          <pc:chgData name="Luke" userId="f605f45a-95bc-4d4e-84b7-47abd69f91a2" providerId="ADAL" clId="{2FBEC1FD-4654-4708-9618-9DF196BC2280}" dt="2024-05-29T19:37:14.247" v="544"/>
          <pc:sldLayoutMkLst>
            <pc:docMk/>
            <pc:sldMasterMk cId="2348071964" sldId="2147485704"/>
            <pc:sldLayoutMk cId="926111332" sldId="2147486164"/>
          </pc:sldLayoutMkLst>
          <pc:spChg chg="mod">
            <ac:chgData name="Luke" userId="f605f45a-95bc-4d4e-84b7-47abd69f91a2" providerId="ADAL" clId="{2FBEC1FD-4654-4708-9618-9DF196BC2280}" dt="2024-05-29T19:37:13.526" v="198"/>
            <ac:spMkLst>
              <pc:docMk/>
              <pc:sldMasterMk cId="2348071964" sldId="2147485704"/>
              <pc:sldLayoutMk cId="926111332" sldId="2147486164"/>
              <ac:spMk id="5"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926111332" sldId="2147486164"/>
              <ac:spMk id="9" creationId="{00000000-0000-0000-0000-000000000000}"/>
            </ac:spMkLst>
          </pc:spChg>
        </pc:sldLayoutChg>
        <pc:sldLayoutChg chg="modSp del mod ord">
          <pc:chgData name="Luke" userId="f605f45a-95bc-4d4e-84b7-47abd69f91a2" providerId="ADAL" clId="{2FBEC1FD-4654-4708-9618-9DF196BC2280}" dt="2024-05-29T19:37:14.247" v="545"/>
          <pc:sldLayoutMkLst>
            <pc:docMk/>
            <pc:sldMasterMk cId="2348071964" sldId="2147485704"/>
            <pc:sldLayoutMk cId="1224254583" sldId="2147486165"/>
          </pc:sldLayoutMkLst>
          <pc:spChg chg="mod">
            <ac:chgData name="Luke" userId="f605f45a-95bc-4d4e-84b7-47abd69f91a2" providerId="ADAL" clId="{2FBEC1FD-4654-4708-9618-9DF196BC2280}" dt="2024-05-29T19:37:13.526" v="198"/>
            <ac:spMkLst>
              <pc:docMk/>
              <pc:sldMasterMk cId="2348071964" sldId="2147485704"/>
              <pc:sldLayoutMk cId="1224254583" sldId="2147486165"/>
              <ac:spMk id="2" creationId="{22FCFEFD-88E5-4869-B5C3-1611B0B50E15}"/>
            </ac:spMkLst>
          </pc:spChg>
          <pc:spChg chg="mod">
            <ac:chgData name="Luke" userId="f605f45a-95bc-4d4e-84b7-47abd69f91a2" providerId="ADAL" clId="{2FBEC1FD-4654-4708-9618-9DF196BC2280}" dt="2024-05-29T19:37:13.526" v="198"/>
            <ac:spMkLst>
              <pc:docMk/>
              <pc:sldMasterMk cId="2348071964" sldId="2147485704"/>
              <pc:sldLayoutMk cId="1224254583" sldId="2147486165"/>
              <ac:spMk id="4" creationId="{58A212C2-8B30-4835-8711-AA981B6CFBE1}"/>
            </ac:spMkLst>
          </pc:spChg>
        </pc:sldLayoutChg>
        <pc:sldLayoutChg chg="modSp del mod ord">
          <pc:chgData name="Luke" userId="f605f45a-95bc-4d4e-84b7-47abd69f91a2" providerId="ADAL" clId="{2FBEC1FD-4654-4708-9618-9DF196BC2280}" dt="2024-05-29T19:37:14.248" v="546"/>
          <pc:sldLayoutMkLst>
            <pc:docMk/>
            <pc:sldMasterMk cId="2348071964" sldId="2147485704"/>
            <pc:sldLayoutMk cId="3360028600" sldId="2147486166"/>
          </pc:sldLayoutMkLst>
          <pc:spChg chg="mod">
            <ac:chgData name="Luke" userId="f605f45a-95bc-4d4e-84b7-47abd69f91a2" providerId="ADAL" clId="{2FBEC1FD-4654-4708-9618-9DF196BC2280}" dt="2024-05-29T19:37:13.526" v="198"/>
            <ac:spMkLst>
              <pc:docMk/>
              <pc:sldMasterMk cId="2348071964" sldId="2147485704"/>
              <pc:sldLayoutMk cId="3360028600" sldId="2147486166"/>
              <ac:spMk id="4"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3360028600" sldId="2147486166"/>
              <ac:spMk id="7" creationId="{34B655BA-10A4-4A57-89DB-CFFBE1CA1E33}"/>
            </ac:spMkLst>
          </pc:spChg>
        </pc:sldLayoutChg>
        <pc:sldLayoutChg chg="modSp del mod ord">
          <pc:chgData name="Luke" userId="f605f45a-95bc-4d4e-84b7-47abd69f91a2" providerId="ADAL" clId="{2FBEC1FD-4654-4708-9618-9DF196BC2280}" dt="2024-05-29T19:37:14.249" v="547"/>
          <pc:sldLayoutMkLst>
            <pc:docMk/>
            <pc:sldMasterMk cId="2348071964" sldId="2147485704"/>
            <pc:sldLayoutMk cId="690259341" sldId="2147486167"/>
          </pc:sldLayoutMkLst>
          <pc:spChg chg="mod">
            <ac:chgData name="Luke" userId="f605f45a-95bc-4d4e-84b7-47abd69f91a2" providerId="ADAL" clId="{2FBEC1FD-4654-4708-9618-9DF196BC2280}" dt="2024-05-29T19:37:13.526" v="198"/>
            <ac:spMkLst>
              <pc:docMk/>
              <pc:sldMasterMk cId="2348071964" sldId="2147485704"/>
              <pc:sldLayoutMk cId="690259341" sldId="2147486167"/>
              <ac:spMk id="2" creationId="{A1BE2550-DA43-453C-A328-33C740E65403}"/>
            </ac:spMkLst>
          </pc:spChg>
          <pc:spChg chg="mod">
            <ac:chgData name="Luke" userId="f605f45a-95bc-4d4e-84b7-47abd69f91a2" providerId="ADAL" clId="{2FBEC1FD-4654-4708-9618-9DF196BC2280}" dt="2024-05-29T19:37:13.526" v="198"/>
            <ac:spMkLst>
              <pc:docMk/>
              <pc:sldMasterMk cId="2348071964" sldId="2147485704"/>
              <pc:sldLayoutMk cId="690259341" sldId="2147486167"/>
              <ac:spMk id="5" creationId="{14B7A288-CDAC-4184-9F73-137C95F5E643}"/>
            </ac:spMkLst>
          </pc:spChg>
          <pc:spChg chg="mod">
            <ac:chgData name="Luke" userId="f605f45a-95bc-4d4e-84b7-47abd69f91a2" providerId="ADAL" clId="{2FBEC1FD-4654-4708-9618-9DF196BC2280}" dt="2024-05-29T19:37:13.526" v="198"/>
            <ac:spMkLst>
              <pc:docMk/>
              <pc:sldMasterMk cId="2348071964" sldId="2147485704"/>
              <pc:sldLayoutMk cId="690259341" sldId="2147486167"/>
              <ac:spMk id="9" creationId="{CEC22105-78D6-4753-94FA-3DA949361A95}"/>
            </ac:spMkLst>
          </pc:spChg>
        </pc:sldLayoutChg>
        <pc:sldLayoutChg chg="modSp del mod ord">
          <pc:chgData name="Luke" userId="f605f45a-95bc-4d4e-84b7-47abd69f91a2" providerId="ADAL" clId="{2FBEC1FD-4654-4708-9618-9DF196BC2280}" dt="2024-05-29T19:37:14.250" v="548"/>
          <pc:sldLayoutMkLst>
            <pc:docMk/>
            <pc:sldMasterMk cId="2348071964" sldId="2147485704"/>
            <pc:sldLayoutMk cId="2598122012" sldId="2147486168"/>
          </pc:sldLayoutMkLst>
          <pc:spChg chg="mod">
            <ac:chgData name="Luke" userId="f605f45a-95bc-4d4e-84b7-47abd69f91a2" providerId="ADAL" clId="{2FBEC1FD-4654-4708-9618-9DF196BC2280}" dt="2024-05-29T19:37:13.526" v="198"/>
            <ac:spMkLst>
              <pc:docMk/>
              <pc:sldMasterMk cId="2348071964" sldId="2147485704"/>
              <pc:sldLayoutMk cId="2598122012" sldId="2147486168"/>
              <ac:spMk id="2" creationId="{8D876633-3E8D-4CF4-A5D4-D4E9D88A6DE0}"/>
            </ac:spMkLst>
          </pc:spChg>
          <pc:spChg chg="mod">
            <ac:chgData name="Luke" userId="f605f45a-95bc-4d4e-84b7-47abd69f91a2" providerId="ADAL" clId="{2FBEC1FD-4654-4708-9618-9DF196BC2280}" dt="2024-05-29T19:37:13.526" v="198"/>
            <ac:spMkLst>
              <pc:docMk/>
              <pc:sldMasterMk cId="2348071964" sldId="2147485704"/>
              <pc:sldLayoutMk cId="2598122012" sldId="2147486168"/>
              <ac:spMk id="4"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598122012" sldId="2147486168"/>
              <ac:spMk id="6" creationId="{8E9CDCB4-03E1-4763-B83E-A1334BCDB0C0}"/>
            </ac:spMkLst>
          </pc:spChg>
        </pc:sldLayoutChg>
        <pc:sldLayoutChg chg="modSp del mod ord">
          <pc:chgData name="Luke" userId="f605f45a-95bc-4d4e-84b7-47abd69f91a2" providerId="ADAL" clId="{2FBEC1FD-4654-4708-9618-9DF196BC2280}" dt="2024-05-29T19:37:14.251" v="549"/>
          <pc:sldLayoutMkLst>
            <pc:docMk/>
            <pc:sldMasterMk cId="2348071964" sldId="2147485704"/>
            <pc:sldLayoutMk cId="1589737144" sldId="2147486169"/>
          </pc:sldLayoutMkLst>
          <pc:spChg chg="mod">
            <ac:chgData name="Luke" userId="f605f45a-95bc-4d4e-84b7-47abd69f91a2" providerId="ADAL" clId="{2FBEC1FD-4654-4708-9618-9DF196BC2280}" dt="2024-05-29T19:37:13.526" v="198"/>
            <ac:spMkLst>
              <pc:docMk/>
              <pc:sldMasterMk cId="2348071964" sldId="2147485704"/>
              <pc:sldLayoutMk cId="1589737144" sldId="2147486169"/>
              <ac:spMk id="2" creationId="{8D876633-3E8D-4CF4-A5D4-D4E9D88A6DE0}"/>
            </ac:spMkLst>
          </pc:spChg>
          <pc:spChg chg="mod">
            <ac:chgData name="Luke" userId="f605f45a-95bc-4d4e-84b7-47abd69f91a2" providerId="ADAL" clId="{2FBEC1FD-4654-4708-9618-9DF196BC2280}" dt="2024-05-29T19:37:13.526" v="198"/>
            <ac:spMkLst>
              <pc:docMk/>
              <pc:sldMasterMk cId="2348071964" sldId="2147485704"/>
              <pc:sldLayoutMk cId="1589737144" sldId="2147486169"/>
              <ac:spMk id="8" creationId="{98E90344-0294-48E2-AAF0-601BB99500E7}"/>
            </ac:spMkLst>
          </pc:spChg>
          <pc:spChg chg="mod">
            <ac:chgData name="Luke" userId="f605f45a-95bc-4d4e-84b7-47abd69f91a2" providerId="ADAL" clId="{2FBEC1FD-4654-4708-9618-9DF196BC2280}" dt="2024-05-29T19:37:13.526" v="198"/>
            <ac:spMkLst>
              <pc:docMk/>
              <pc:sldMasterMk cId="2348071964" sldId="2147485704"/>
              <pc:sldLayoutMk cId="1589737144" sldId="2147486169"/>
              <ac:spMk id="10" creationId="{D1F896FB-325C-4849-B372-8DF0D6C0562C}"/>
            </ac:spMkLst>
          </pc:spChg>
          <pc:spChg chg="mod">
            <ac:chgData name="Luke" userId="f605f45a-95bc-4d4e-84b7-47abd69f91a2" providerId="ADAL" clId="{2FBEC1FD-4654-4708-9618-9DF196BC2280}" dt="2024-05-29T19:37:13.526" v="198"/>
            <ac:spMkLst>
              <pc:docMk/>
              <pc:sldMasterMk cId="2348071964" sldId="2147485704"/>
              <pc:sldLayoutMk cId="1589737144" sldId="2147486169"/>
              <ac:spMk id="12" creationId="{DD525736-DEE8-4391-8135-23DE0640053A}"/>
            </ac:spMkLst>
          </pc:spChg>
          <pc:spChg chg="mod">
            <ac:chgData name="Luke" userId="f605f45a-95bc-4d4e-84b7-47abd69f91a2" providerId="ADAL" clId="{2FBEC1FD-4654-4708-9618-9DF196BC2280}" dt="2024-05-29T19:37:13.526" v="198"/>
            <ac:spMkLst>
              <pc:docMk/>
              <pc:sldMasterMk cId="2348071964" sldId="2147485704"/>
              <pc:sldLayoutMk cId="1589737144" sldId="2147486169"/>
              <ac:spMk id="13" creationId="{B4F729D4-B1F1-45F2-A06A-40234B19C883}"/>
            </ac:spMkLst>
          </pc:spChg>
        </pc:sldLayoutChg>
        <pc:sldLayoutChg chg="modSp del mod ord">
          <pc:chgData name="Luke" userId="f605f45a-95bc-4d4e-84b7-47abd69f91a2" providerId="ADAL" clId="{2FBEC1FD-4654-4708-9618-9DF196BC2280}" dt="2024-05-29T19:37:14.252" v="550"/>
          <pc:sldLayoutMkLst>
            <pc:docMk/>
            <pc:sldMasterMk cId="2348071964" sldId="2147485704"/>
            <pc:sldLayoutMk cId="226590517" sldId="2147486170"/>
          </pc:sldLayoutMkLst>
          <pc:spChg chg="mod">
            <ac:chgData name="Luke" userId="f605f45a-95bc-4d4e-84b7-47abd69f91a2" providerId="ADAL" clId="{2FBEC1FD-4654-4708-9618-9DF196BC2280}" dt="2024-05-29T19:37:13.526" v="198"/>
            <ac:spMkLst>
              <pc:docMk/>
              <pc:sldMasterMk cId="2348071964" sldId="2147485704"/>
              <pc:sldLayoutMk cId="226590517" sldId="2147486170"/>
              <ac:spMk id="2" creationId="{8D876633-3E8D-4CF4-A5D4-D4E9D88A6DE0}"/>
            </ac:spMkLst>
          </pc:spChg>
          <pc:spChg chg="mod">
            <ac:chgData name="Luke" userId="f605f45a-95bc-4d4e-84b7-47abd69f91a2" providerId="ADAL" clId="{2FBEC1FD-4654-4708-9618-9DF196BC2280}" dt="2024-05-29T19:37:13.526" v="198"/>
            <ac:spMkLst>
              <pc:docMk/>
              <pc:sldMasterMk cId="2348071964" sldId="2147485704"/>
              <pc:sldLayoutMk cId="226590517" sldId="2147486170"/>
              <ac:spMk id="15" creationId="{BFEF95FA-F121-4653-B60A-0D068C345462}"/>
            </ac:spMkLst>
          </pc:spChg>
          <pc:spChg chg="mod">
            <ac:chgData name="Luke" userId="f605f45a-95bc-4d4e-84b7-47abd69f91a2" providerId="ADAL" clId="{2FBEC1FD-4654-4708-9618-9DF196BC2280}" dt="2024-05-29T19:37:13.526" v="198"/>
            <ac:spMkLst>
              <pc:docMk/>
              <pc:sldMasterMk cId="2348071964" sldId="2147485704"/>
              <pc:sldLayoutMk cId="226590517" sldId="2147486170"/>
              <ac:spMk id="17" creationId="{47F8EAA9-0E64-4589-A234-BC31685BE7D3}"/>
            </ac:spMkLst>
          </pc:spChg>
          <pc:spChg chg="mod">
            <ac:chgData name="Luke" userId="f605f45a-95bc-4d4e-84b7-47abd69f91a2" providerId="ADAL" clId="{2FBEC1FD-4654-4708-9618-9DF196BC2280}" dt="2024-05-29T19:37:13.526" v="198"/>
            <ac:spMkLst>
              <pc:docMk/>
              <pc:sldMasterMk cId="2348071964" sldId="2147485704"/>
              <pc:sldLayoutMk cId="226590517" sldId="2147486170"/>
              <ac:spMk id="18" creationId="{C2759870-0BEA-44DC-A414-1C70D04E35CC}"/>
            </ac:spMkLst>
          </pc:spChg>
          <pc:spChg chg="mod">
            <ac:chgData name="Luke" userId="f605f45a-95bc-4d4e-84b7-47abd69f91a2" providerId="ADAL" clId="{2FBEC1FD-4654-4708-9618-9DF196BC2280}" dt="2024-05-29T19:37:13.526" v="198"/>
            <ac:spMkLst>
              <pc:docMk/>
              <pc:sldMasterMk cId="2348071964" sldId="2147485704"/>
              <pc:sldLayoutMk cId="226590517" sldId="2147486170"/>
              <ac:spMk id="19" creationId="{C327262A-D327-4189-AD22-BAD67CF4AB79}"/>
            </ac:spMkLst>
          </pc:spChg>
        </pc:sldLayoutChg>
        <pc:sldLayoutChg chg="modSp del mod ord">
          <pc:chgData name="Luke" userId="f605f45a-95bc-4d4e-84b7-47abd69f91a2" providerId="ADAL" clId="{2FBEC1FD-4654-4708-9618-9DF196BC2280}" dt="2024-05-29T19:37:14.253" v="551"/>
          <pc:sldLayoutMkLst>
            <pc:docMk/>
            <pc:sldMasterMk cId="2348071964" sldId="2147485704"/>
            <pc:sldLayoutMk cId="3384539232" sldId="2147486171"/>
          </pc:sldLayoutMkLst>
          <pc:spChg chg="mod">
            <ac:chgData name="Luke" userId="f605f45a-95bc-4d4e-84b7-47abd69f91a2" providerId="ADAL" clId="{2FBEC1FD-4654-4708-9618-9DF196BC2280}" dt="2024-05-29T19:37:13.526" v="198"/>
            <ac:spMkLst>
              <pc:docMk/>
              <pc:sldMasterMk cId="2348071964" sldId="2147485704"/>
              <pc:sldLayoutMk cId="3384539232" sldId="2147486171"/>
              <ac:spMk id="3" creationId="{F260F77E-464D-46F7-A8F8-6F281DAB0C7A}"/>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19" creationId="{CB20F198-3776-433D-85A8-C2B6AC6235FF}"/>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20" creationId="{97BC59AA-6CF8-4091-8008-21AA9AD8E8B5}"/>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21" creationId="{BECED387-BA3E-49B2-8F1E-0E371E09E0A4}"/>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22" creationId="{6B26A1CD-81F9-4C2F-896F-E69757C6658C}"/>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23" creationId="{79263A4B-A9A8-4CE5-96A8-6F6EC365E512}"/>
            </ac:spMkLst>
          </pc:spChg>
          <pc:spChg chg="mod">
            <ac:chgData name="Luke" userId="f605f45a-95bc-4d4e-84b7-47abd69f91a2" providerId="ADAL" clId="{2FBEC1FD-4654-4708-9618-9DF196BC2280}" dt="2024-05-29T19:37:13.526" v="198"/>
            <ac:spMkLst>
              <pc:docMk/>
              <pc:sldMasterMk cId="2348071964" sldId="2147485704"/>
              <pc:sldLayoutMk cId="3384539232" sldId="2147486171"/>
              <ac:spMk id="24" creationId="{2205743D-F71A-4647-9BE4-2900BDA2582B}"/>
            </ac:spMkLst>
          </pc:spChg>
        </pc:sldLayoutChg>
        <pc:sldLayoutChg chg="modSp del mod ord">
          <pc:chgData name="Luke" userId="f605f45a-95bc-4d4e-84b7-47abd69f91a2" providerId="ADAL" clId="{2FBEC1FD-4654-4708-9618-9DF196BC2280}" dt="2024-05-29T19:37:14.254" v="552"/>
          <pc:sldLayoutMkLst>
            <pc:docMk/>
            <pc:sldMasterMk cId="2348071964" sldId="2147485704"/>
            <pc:sldLayoutMk cId="1110319739" sldId="2147486172"/>
          </pc:sldLayoutMkLst>
          <pc:spChg chg="mod">
            <ac:chgData name="Luke" userId="f605f45a-95bc-4d4e-84b7-47abd69f91a2" providerId="ADAL" clId="{2FBEC1FD-4654-4708-9618-9DF196BC2280}" dt="2024-05-29T19:37:13.526" v="198"/>
            <ac:spMkLst>
              <pc:docMk/>
              <pc:sldMasterMk cId="2348071964" sldId="2147485704"/>
              <pc:sldLayoutMk cId="1110319739" sldId="2147486172"/>
              <ac:spMk id="3" creationId="{87A434B7-D4B9-4D45-A31C-F0CC4D227945}"/>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2" creationId="{92783506-927E-48F7-8EFC-36257F3E2812}"/>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3" creationId="{FB6093D3-3EDF-4A80-8450-C5EBB1990775}"/>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4" creationId="{438D2C80-6884-451D-8D7D-B69022CCC5C4}"/>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5" creationId="{7614A884-0AD6-4A85-A432-2B13E7464DA9}"/>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6" creationId="{7D8FFDED-9FE5-4D94-8EB0-7D645C10FBFF}"/>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7" creationId="{D429D954-9297-44FA-B7BD-56586012419C}"/>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8" creationId="{04D43B0D-50F8-4F63-AFA3-34A46F42E816}"/>
            </ac:spMkLst>
          </pc:spChg>
          <pc:spChg chg="mod">
            <ac:chgData name="Luke" userId="f605f45a-95bc-4d4e-84b7-47abd69f91a2" providerId="ADAL" clId="{2FBEC1FD-4654-4708-9618-9DF196BC2280}" dt="2024-05-29T19:37:13.526" v="198"/>
            <ac:spMkLst>
              <pc:docMk/>
              <pc:sldMasterMk cId="2348071964" sldId="2147485704"/>
              <pc:sldLayoutMk cId="1110319739" sldId="2147486172"/>
              <ac:spMk id="29" creationId="{804CEFDA-6A6F-42D3-B65C-4BE1054C905E}"/>
            </ac:spMkLst>
          </pc:spChg>
        </pc:sldLayoutChg>
        <pc:sldLayoutChg chg="modSp del mod ord">
          <pc:chgData name="Luke" userId="f605f45a-95bc-4d4e-84b7-47abd69f91a2" providerId="ADAL" clId="{2FBEC1FD-4654-4708-9618-9DF196BC2280}" dt="2024-05-29T19:37:14.255" v="553"/>
          <pc:sldLayoutMkLst>
            <pc:docMk/>
            <pc:sldMasterMk cId="2348071964" sldId="2147485704"/>
            <pc:sldLayoutMk cId="2773329448" sldId="2147486173"/>
          </pc:sldLayoutMkLst>
          <pc:spChg chg="mod">
            <ac:chgData name="Luke" userId="f605f45a-95bc-4d4e-84b7-47abd69f91a2" providerId="ADAL" clId="{2FBEC1FD-4654-4708-9618-9DF196BC2280}" dt="2024-05-29T19:37:13.526" v="198"/>
            <ac:spMkLst>
              <pc:docMk/>
              <pc:sldMasterMk cId="2348071964" sldId="2147485704"/>
              <pc:sldLayoutMk cId="2773329448" sldId="2147486173"/>
              <ac:spMk id="3" creationId="{87A434B7-D4B9-4D45-A31C-F0CC4D227945}"/>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11" creationId="{540485AC-5036-400C-92C3-D3E9EC0252BC}"/>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12" creationId="{F90290A2-7689-4DF5-971A-36C2D9173411}"/>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2" creationId="{92783506-927E-48F7-8EFC-36257F3E2812}"/>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3" creationId="{FB6093D3-3EDF-4A80-8450-C5EBB1990775}"/>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4" creationId="{438D2C80-6884-451D-8D7D-B69022CCC5C4}"/>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5" creationId="{7614A884-0AD6-4A85-A432-2B13E7464DA9}"/>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6" creationId="{7D8FFDED-9FE5-4D94-8EB0-7D645C10FBFF}"/>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7" creationId="{D429D954-9297-44FA-B7BD-56586012419C}"/>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8" creationId="{04D43B0D-50F8-4F63-AFA3-34A46F42E816}"/>
            </ac:spMkLst>
          </pc:spChg>
          <pc:spChg chg="mod">
            <ac:chgData name="Luke" userId="f605f45a-95bc-4d4e-84b7-47abd69f91a2" providerId="ADAL" clId="{2FBEC1FD-4654-4708-9618-9DF196BC2280}" dt="2024-05-29T19:37:13.526" v="198"/>
            <ac:spMkLst>
              <pc:docMk/>
              <pc:sldMasterMk cId="2348071964" sldId="2147485704"/>
              <pc:sldLayoutMk cId="2773329448" sldId="2147486173"/>
              <ac:spMk id="29" creationId="{804CEFDA-6A6F-42D3-B65C-4BE1054C905E}"/>
            </ac:spMkLst>
          </pc:spChg>
        </pc:sldLayoutChg>
        <pc:sldLayoutChg chg="modSp del mod ord">
          <pc:chgData name="Luke" userId="f605f45a-95bc-4d4e-84b7-47abd69f91a2" providerId="ADAL" clId="{2FBEC1FD-4654-4708-9618-9DF196BC2280}" dt="2024-05-29T19:37:14.256" v="554"/>
          <pc:sldLayoutMkLst>
            <pc:docMk/>
            <pc:sldMasterMk cId="2348071964" sldId="2147485704"/>
            <pc:sldLayoutMk cId="969329147" sldId="2147486174"/>
          </pc:sldLayoutMkLst>
          <pc:spChg chg="mod">
            <ac:chgData name="Luke" userId="f605f45a-95bc-4d4e-84b7-47abd69f91a2" providerId="ADAL" clId="{2FBEC1FD-4654-4708-9618-9DF196BC2280}" dt="2024-05-29T19:37:13.526" v="198"/>
            <ac:spMkLst>
              <pc:docMk/>
              <pc:sldMasterMk cId="2348071964" sldId="2147485704"/>
              <pc:sldLayoutMk cId="969329147" sldId="2147486174"/>
              <ac:spMk id="2" creationId="{D0AAD849-7CFE-4AF7-A7C5-6BBD50C88C1A}"/>
            </ac:spMkLst>
          </pc:spChg>
        </pc:sldLayoutChg>
        <pc:sldLayoutChg chg="modSp del mod ord">
          <pc:chgData name="Luke" userId="f605f45a-95bc-4d4e-84b7-47abd69f91a2" providerId="ADAL" clId="{2FBEC1FD-4654-4708-9618-9DF196BC2280}" dt="2024-05-29T19:37:14.256" v="555"/>
          <pc:sldLayoutMkLst>
            <pc:docMk/>
            <pc:sldMasterMk cId="2348071964" sldId="2147485704"/>
            <pc:sldLayoutMk cId="3979658214" sldId="2147486175"/>
          </pc:sldLayoutMkLst>
          <pc:spChg chg="mod">
            <ac:chgData name="Luke" userId="f605f45a-95bc-4d4e-84b7-47abd69f91a2" providerId="ADAL" clId="{2FBEC1FD-4654-4708-9618-9DF196BC2280}" dt="2024-05-29T19:37:13.526" v="198"/>
            <ac:spMkLst>
              <pc:docMk/>
              <pc:sldMasterMk cId="2348071964" sldId="2147485704"/>
              <pc:sldLayoutMk cId="3979658214" sldId="2147486175"/>
              <ac:spMk id="2" creationId="{D0AAD849-7CFE-4AF7-A7C5-6BBD50C88C1A}"/>
            </ac:spMkLst>
          </pc:spChg>
        </pc:sldLayoutChg>
        <pc:sldLayoutChg chg="modSp del mod ord">
          <pc:chgData name="Luke" userId="f605f45a-95bc-4d4e-84b7-47abd69f91a2" providerId="ADAL" clId="{2FBEC1FD-4654-4708-9618-9DF196BC2280}" dt="2024-05-29T19:37:14.257" v="556"/>
          <pc:sldLayoutMkLst>
            <pc:docMk/>
            <pc:sldMasterMk cId="2348071964" sldId="2147485704"/>
            <pc:sldLayoutMk cId="1233307150" sldId="2147486176"/>
          </pc:sldLayoutMkLst>
          <pc:spChg chg="mod">
            <ac:chgData name="Luke" userId="f605f45a-95bc-4d4e-84b7-47abd69f91a2" providerId="ADAL" clId="{2FBEC1FD-4654-4708-9618-9DF196BC2280}" dt="2024-05-29T19:37:13.526" v="198"/>
            <ac:spMkLst>
              <pc:docMk/>
              <pc:sldMasterMk cId="2348071964" sldId="2147485704"/>
              <pc:sldLayoutMk cId="1233307150" sldId="2147486176"/>
              <ac:spMk id="2" creationId="{4B2500C4-B436-4E3A-8A91-A02448A774DB}"/>
            </ac:spMkLst>
          </pc:spChg>
        </pc:sldLayoutChg>
        <pc:sldLayoutChg chg="modSp del mod ord">
          <pc:chgData name="Luke" userId="f605f45a-95bc-4d4e-84b7-47abd69f91a2" providerId="ADAL" clId="{2FBEC1FD-4654-4708-9618-9DF196BC2280}" dt="2024-05-29T19:37:14.258" v="557"/>
          <pc:sldLayoutMkLst>
            <pc:docMk/>
            <pc:sldMasterMk cId="2348071964" sldId="2147485704"/>
            <pc:sldLayoutMk cId="765042425" sldId="2147486177"/>
          </pc:sldLayoutMkLst>
          <pc:spChg chg="mod">
            <ac:chgData name="Luke" userId="f605f45a-95bc-4d4e-84b7-47abd69f91a2" providerId="ADAL" clId="{2FBEC1FD-4654-4708-9618-9DF196BC2280}" dt="2024-05-29T19:37:13.526" v="198"/>
            <ac:spMkLst>
              <pc:docMk/>
              <pc:sldMasterMk cId="2348071964" sldId="2147485704"/>
              <pc:sldLayoutMk cId="765042425" sldId="2147486177"/>
              <ac:spMk id="3" creationId="{935C9167-B5C7-4834-AC78-240C8C3EF11E}"/>
            </ac:spMkLst>
          </pc:spChg>
          <pc:spChg chg="mod">
            <ac:chgData name="Luke" userId="f605f45a-95bc-4d4e-84b7-47abd69f91a2" providerId="ADAL" clId="{2FBEC1FD-4654-4708-9618-9DF196BC2280}" dt="2024-05-29T19:37:13.526" v="198"/>
            <ac:spMkLst>
              <pc:docMk/>
              <pc:sldMasterMk cId="2348071964" sldId="2147485704"/>
              <pc:sldLayoutMk cId="765042425" sldId="2147486177"/>
              <ac:spMk id="4" creationId="{0E780C89-4FC1-4FE7-AFCA-1C41A1B0944C}"/>
            </ac:spMkLst>
          </pc:spChg>
          <pc:spChg chg="mod">
            <ac:chgData name="Luke" userId="f605f45a-95bc-4d4e-84b7-47abd69f91a2" providerId="ADAL" clId="{2FBEC1FD-4654-4708-9618-9DF196BC2280}" dt="2024-05-29T19:37:13.526" v="198"/>
            <ac:spMkLst>
              <pc:docMk/>
              <pc:sldMasterMk cId="2348071964" sldId="2147485704"/>
              <pc:sldLayoutMk cId="765042425" sldId="2147486177"/>
              <ac:spMk id="5" creationId="{2E18FD0C-FA99-4937-92CD-5CF7F279CD8E}"/>
            </ac:spMkLst>
          </pc:spChg>
        </pc:sldLayoutChg>
        <pc:sldLayoutChg chg="modSp del mod ord">
          <pc:chgData name="Luke" userId="f605f45a-95bc-4d4e-84b7-47abd69f91a2" providerId="ADAL" clId="{2FBEC1FD-4654-4708-9618-9DF196BC2280}" dt="2024-05-29T19:37:14.259" v="558"/>
          <pc:sldLayoutMkLst>
            <pc:docMk/>
            <pc:sldMasterMk cId="2348071964" sldId="2147485704"/>
            <pc:sldLayoutMk cId="334328490" sldId="2147486178"/>
          </pc:sldLayoutMkLst>
          <pc:spChg chg="mod">
            <ac:chgData name="Luke" userId="f605f45a-95bc-4d4e-84b7-47abd69f91a2" providerId="ADAL" clId="{2FBEC1FD-4654-4708-9618-9DF196BC2280}" dt="2024-05-29T19:37:13.526" v="198"/>
            <ac:spMkLst>
              <pc:docMk/>
              <pc:sldMasterMk cId="2348071964" sldId="2147485704"/>
              <pc:sldLayoutMk cId="334328490" sldId="2147486178"/>
              <ac:spMk id="3" creationId="{9B92DE97-5F35-4963-AC7A-96FEB98062FF}"/>
            </ac:spMkLst>
          </pc:spChg>
          <pc:spChg chg="mod">
            <ac:chgData name="Luke" userId="f605f45a-95bc-4d4e-84b7-47abd69f91a2" providerId="ADAL" clId="{2FBEC1FD-4654-4708-9618-9DF196BC2280}" dt="2024-05-29T19:37:13.526" v="198"/>
            <ac:spMkLst>
              <pc:docMk/>
              <pc:sldMasterMk cId="2348071964" sldId="2147485704"/>
              <pc:sldLayoutMk cId="334328490" sldId="2147486178"/>
              <ac:spMk id="4" creationId="{FEB5B31F-7AD9-4BC6-8D61-62AD8011666E}"/>
            </ac:spMkLst>
          </pc:spChg>
        </pc:sldLayoutChg>
        <pc:sldLayoutChg chg="modSp del mod ord">
          <pc:chgData name="Luke" userId="f605f45a-95bc-4d4e-84b7-47abd69f91a2" providerId="ADAL" clId="{2FBEC1FD-4654-4708-9618-9DF196BC2280}" dt="2024-05-29T19:37:14.260" v="559"/>
          <pc:sldLayoutMkLst>
            <pc:docMk/>
            <pc:sldMasterMk cId="2348071964" sldId="2147485704"/>
            <pc:sldLayoutMk cId="4186555525" sldId="2147486179"/>
          </pc:sldLayoutMkLst>
          <pc:spChg chg="mod">
            <ac:chgData name="Luke" userId="f605f45a-95bc-4d4e-84b7-47abd69f91a2" providerId="ADAL" clId="{2FBEC1FD-4654-4708-9618-9DF196BC2280}" dt="2024-05-29T19:37:13.526" v="198"/>
            <ac:spMkLst>
              <pc:docMk/>
              <pc:sldMasterMk cId="2348071964" sldId="2147485704"/>
              <pc:sldLayoutMk cId="4186555525" sldId="2147486179"/>
              <ac:spMk id="3" creationId="{84E2C6C6-B442-4DE7-9C6C-405B9005314D}"/>
            </ac:spMkLst>
          </pc:spChg>
          <pc:spChg chg="mod">
            <ac:chgData name="Luke" userId="f605f45a-95bc-4d4e-84b7-47abd69f91a2" providerId="ADAL" clId="{2FBEC1FD-4654-4708-9618-9DF196BC2280}" dt="2024-05-29T19:37:13.526" v="198"/>
            <ac:spMkLst>
              <pc:docMk/>
              <pc:sldMasterMk cId="2348071964" sldId="2147485704"/>
              <pc:sldLayoutMk cId="4186555525" sldId="2147486179"/>
              <ac:spMk id="4" creationId="{3EBEAA94-C151-43DE-8A5A-09E8A930427E}"/>
            </ac:spMkLst>
          </pc:spChg>
        </pc:sldLayoutChg>
        <pc:sldLayoutChg chg="modSp del mod ord">
          <pc:chgData name="Luke" userId="f605f45a-95bc-4d4e-84b7-47abd69f91a2" providerId="ADAL" clId="{2FBEC1FD-4654-4708-9618-9DF196BC2280}" dt="2024-05-29T19:37:14.260" v="560"/>
          <pc:sldLayoutMkLst>
            <pc:docMk/>
            <pc:sldMasterMk cId="2348071964" sldId="2147485704"/>
            <pc:sldLayoutMk cId="4288760314" sldId="2147486180"/>
          </pc:sldLayoutMkLst>
          <pc:spChg chg="mod">
            <ac:chgData name="Luke" userId="f605f45a-95bc-4d4e-84b7-47abd69f91a2" providerId="ADAL" clId="{2FBEC1FD-4654-4708-9618-9DF196BC2280}" dt="2024-05-29T19:37:13.526" v="198"/>
            <ac:spMkLst>
              <pc:docMk/>
              <pc:sldMasterMk cId="2348071964" sldId="2147485704"/>
              <pc:sldLayoutMk cId="4288760314" sldId="2147486180"/>
              <ac:spMk id="3" creationId="{E033AC47-6988-4AF2-AB7A-F400B9B8392F}"/>
            </ac:spMkLst>
          </pc:spChg>
          <pc:spChg chg="mod">
            <ac:chgData name="Luke" userId="f605f45a-95bc-4d4e-84b7-47abd69f91a2" providerId="ADAL" clId="{2FBEC1FD-4654-4708-9618-9DF196BC2280}" dt="2024-05-29T19:37:13.526" v="198"/>
            <ac:spMkLst>
              <pc:docMk/>
              <pc:sldMasterMk cId="2348071964" sldId="2147485704"/>
              <pc:sldLayoutMk cId="4288760314" sldId="2147486180"/>
              <ac:spMk id="8" creationId="{FA608AEF-BE66-4029-BA63-DA15E89C3291}"/>
            </ac:spMkLst>
          </pc:spChg>
        </pc:sldLayoutChg>
        <pc:sldLayoutChg chg="modSp del mod ord">
          <pc:chgData name="Luke" userId="f605f45a-95bc-4d4e-84b7-47abd69f91a2" providerId="ADAL" clId="{2FBEC1FD-4654-4708-9618-9DF196BC2280}" dt="2024-05-29T19:37:14.261" v="561"/>
          <pc:sldLayoutMkLst>
            <pc:docMk/>
            <pc:sldMasterMk cId="2348071964" sldId="2147485704"/>
            <pc:sldLayoutMk cId="1601467484" sldId="2147486181"/>
          </pc:sldLayoutMkLst>
          <pc:spChg chg="mod">
            <ac:chgData name="Luke" userId="f605f45a-95bc-4d4e-84b7-47abd69f91a2" providerId="ADAL" clId="{2FBEC1FD-4654-4708-9618-9DF196BC2280}" dt="2024-05-29T19:37:13.526" v="198"/>
            <ac:spMkLst>
              <pc:docMk/>
              <pc:sldMasterMk cId="2348071964" sldId="2147485704"/>
              <pc:sldLayoutMk cId="1601467484" sldId="2147486181"/>
              <ac:spMk id="3" creationId="{E033AC47-6988-4AF2-AB7A-F400B9B8392F}"/>
            </ac:spMkLst>
          </pc:spChg>
          <pc:spChg chg="mod">
            <ac:chgData name="Luke" userId="f605f45a-95bc-4d4e-84b7-47abd69f91a2" providerId="ADAL" clId="{2FBEC1FD-4654-4708-9618-9DF196BC2280}" dt="2024-05-29T19:37:13.526" v="198"/>
            <ac:spMkLst>
              <pc:docMk/>
              <pc:sldMasterMk cId="2348071964" sldId="2147485704"/>
              <pc:sldLayoutMk cId="1601467484" sldId="2147486181"/>
              <ac:spMk id="8" creationId="{FA608AEF-BE66-4029-BA63-DA15E89C3291}"/>
            </ac:spMkLst>
          </pc:spChg>
        </pc:sldLayoutChg>
        <pc:sldLayoutChg chg="modSp del mod ord">
          <pc:chgData name="Luke" userId="f605f45a-95bc-4d4e-84b7-47abd69f91a2" providerId="ADAL" clId="{2FBEC1FD-4654-4708-9618-9DF196BC2280}" dt="2024-05-29T19:37:14.262" v="562"/>
          <pc:sldLayoutMkLst>
            <pc:docMk/>
            <pc:sldMasterMk cId="2348071964" sldId="2147485704"/>
            <pc:sldLayoutMk cId="3700241979" sldId="2147486182"/>
          </pc:sldLayoutMkLst>
          <pc:spChg chg="mod">
            <ac:chgData name="Luke" userId="f605f45a-95bc-4d4e-84b7-47abd69f91a2" providerId="ADAL" clId="{2FBEC1FD-4654-4708-9618-9DF196BC2280}" dt="2024-05-29T19:37:13.526" v="198"/>
            <ac:spMkLst>
              <pc:docMk/>
              <pc:sldMasterMk cId="2348071964" sldId="2147485704"/>
              <pc:sldLayoutMk cId="3700241979" sldId="2147486182"/>
              <ac:spMk id="3" creationId="{E033AC47-6988-4AF2-AB7A-F400B9B8392F}"/>
            </ac:spMkLst>
          </pc:spChg>
          <pc:spChg chg="mod">
            <ac:chgData name="Luke" userId="f605f45a-95bc-4d4e-84b7-47abd69f91a2" providerId="ADAL" clId="{2FBEC1FD-4654-4708-9618-9DF196BC2280}" dt="2024-05-29T19:37:13.526" v="198"/>
            <ac:spMkLst>
              <pc:docMk/>
              <pc:sldMasterMk cId="2348071964" sldId="2147485704"/>
              <pc:sldLayoutMk cId="3700241979" sldId="2147486182"/>
              <ac:spMk id="8" creationId="{FA608AEF-BE66-4029-BA63-DA15E89C3291}"/>
            </ac:spMkLst>
          </pc:spChg>
        </pc:sldLayoutChg>
        <pc:sldLayoutChg chg="modSp del mod ord">
          <pc:chgData name="Luke" userId="f605f45a-95bc-4d4e-84b7-47abd69f91a2" providerId="ADAL" clId="{2FBEC1FD-4654-4708-9618-9DF196BC2280}" dt="2024-05-29T19:37:14.262" v="563"/>
          <pc:sldLayoutMkLst>
            <pc:docMk/>
            <pc:sldMasterMk cId="2348071964" sldId="2147485704"/>
            <pc:sldLayoutMk cId="3868617698" sldId="2147486183"/>
          </pc:sldLayoutMkLst>
          <pc:spChg chg="mod">
            <ac:chgData name="Luke" userId="f605f45a-95bc-4d4e-84b7-47abd69f91a2" providerId="ADAL" clId="{2FBEC1FD-4654-4708-9618-9DF196BC2280}" dt="2024-05-29T19:37:13.526" v="198"/>
            <ac:spMkLst>
              <pc:docMk/>
              <pc:sldMasterMk cId="2348071964" sldId="2147485704"/>
              <pc:sldLayoutMk cId="3868617698" sldId="2147486183"/>
              <ac:spMk id="2" creationId="{38E01E45-D858-46CB-8C37-2ADA7A8B4F38}"/>
            </ac:spMkLst>
          </pc:spChg>
          <pc:spChg chg="mod">
            <ac:chgData name="Luke" userId="f605f45a-95bc-4d4e-84b7-47abd69f91a2" providerId="ADAL" clId="{2FBEC1FD-4654-4708-9618-9DF196BC2280}" dt="2024-05-29T19:37:13.526" v="198"/>
            <ac:spMkLst>
              <pc:docMk/>
              <pc:sldMasterMk cId="2348071964" sldId="2147485704"/>
              <pc:sldLayoutMk cId="3868617698" sldId="2147486183"/>
              <ac:spMk id="4" creationId="{FEB5B31F-7AD9-4BC6-8D61-62AD8011666E}"/>
            </ac:spMkLst>
          </pc:spChg>
        </pc:sldLayoutChg>
        <pc:sldLayoutChg chg="modSp del mod ord">
          <pc:chgData name="Luke" userId="f605f45a-95bc-4d4e-84b7-47abd69f91a2" providerId="ADAL" clId="{2FBEC1FD-4654-4708-9618-9DF196BC2280}" dt="2024-05-29T19:37:14.263" v="564"/>
          <pc:sldLayoutMkLst>
            <pc:docMk/>
            <pc:sldMasterMk cId="2348071964" sldId="2147485704"/>
            <pc:sldLayoutMk cId="728611050" sldId="2147486184"/>
          </pc:sldLayoutMkLst>
          <pc:spChg chg="mod">
            <ac:chgData name="Luke" userId="f605f45a-95bc-4d4e-84b7-47abd69f91a2" providerId="ADAL" clId="{2FBEC1FD-4654-4708-9618-9DF196BC2280}" dt="2024-05-29T19:37:13.526" v="198"/>
            <ac:spMkLst>
              <pc:docMk/>
              <pc:sldMasterMk cId="2348071964" sldId="2147485704"/>
              <pc:sldLayoutMk cId="728611050" sldId="2147486184"/>
              <ac:spMk id="2" creationId="{045563AC-3A0B-4839-A9DC-F00E8E5411A6}"/>
            </ac:spMkLst>
          </pc:spChg>
          <pc:spChg chg="mod">
            <ac:chgData name="Luke" userId="f605f45a-95bc-4d4e-84b7-47abd69f91a2" providerId="ADAL" clId="{2FBEC1FD-4654-4708-9618-9DF196BC2280}" dt="2024-05-29T19:37:13.526" v="198"/>
            <ac:spMkLst>
              <pc:docMk/>
              <pc:sldMasterMk cId="2348071964" sldId="2147485704"/>
              <pc:sldLayoutMk cId="728611050" sldId="2147486184"/>
              <ac:spMk id="4" creationId="{FEB5B31F-7AD9-4BC6-8D61-62AD8011666E}"/>
            </ac:spMkLst>
          </pc:spChg>
        </pc:sldLayoutChg>
        <pc:sldLayoutChg chg="modSp del mod ord">
          <pc:chgData name="Luke" userId="f605f45a-95bc-4d4e-84b7-47abd69f91a2" providerId="ADAL" clId="{2FBEC1FD-4654-4708-9618-9DF196BC2280}" dt="2024-05-29T19:37:14.264" v="565"/>
          <pc:sldLayoutMkLst>
            <pc:docMk/>
            <pc:sldMasterMk cId="2348071964" sldId="2147485704"/>
            <pc:sldLayoutMk cId="3974475469" sldId="2147486185"/>
          </pc:sldLayoutMkLst>
          <pc:spChg chg="mod">
            <ac:chgData name="Luke" userId="f605f45a-95bc-4d4e-84b7-47abd69f91a2" providerId="ADAL" clId="{2FBEC1FD-4654-4708-9618-9DF196BC2280}" dt="2024-05-29T19:37:13.526" v="198"/>
            <ac:spMkLst>
              <pc:docMk/>
              <pc:sldMasterMk cId="2348071964" sldId="2147485704"/>
              <pc:sldLayoutMk cId="3974475469" sldId="2147486185"/>
              <ac:spMk id="3" creationId="{027DCA08-1117-4B11-AEFD-AAB2B33543F9}"/>
            </ac:spMkLst>
          </pc:spChg>
          <pc:spChg chg="mod">
            <ac:chgData name="Luke" userId="f605f45a-95bc-4d4e-84b7-47abd69f91a2" providerId="ADAL" clId="{2FBEC1FD-4654-4708-9618-9DF196BC2280}" dt="2024-05-29T19:37:13.526" v="198"/>
            <ac:spMkLst>
              <pc:docMk/>
              <pc:sldMasterMk cId="2348071964" sldId="2147485704"/>
              <pc:sldLayoutMk cId="3974475469" sldId="2147486185"/>
              <ac:spMk id="4" creationId="{AE833B58-0629-4A46-8711-902C16A99314}"/>
            </ac:spMkLst>
          </pc:spChg>
          <pc:spChg chg="mod">
            <ac:chgData name="Luke" userId="f605f45a-95bc-4d4e-84b7-47abd69f91a2" providerId="ADAL" clId="{2FBEC1FD-4654-4708-9618-9DF196BC2280}" dt="2024-05-29T19:37:13.526" v="198"/>
            <ac:spMkLst>
              <pc:docMk/>
              <pc:sldMasterMk cId="2348071964" sldId="2147485704"/>
              <pc:sldLayoutMk cId="3974475469" sldId="2147486185"/>
              <ac:spMk id="9" creationId="{1231301F-62BD-4CF6-8990-CDF00AFC8CCF}"/>
            </ac:spMkLst>
          </pc:spChg>
          <pc:spChg chg="mod">
            <ac:chgData name="Luke" userId="f605f45a-95bc-4d4e-84b7-47abd69f91a2" providerId="ADAL" clId="{2FBEC1FD-4654-4708-9618-9DF196BC2280}" dt="2024-05-29T19:37:13.526" v="198"/>
            <ac:spMkLst>
              <pc:docMk/>
              <pc:sldMasterMk cId="2348071964" sldId="2147485704"/>
              <pc:sldLayoutMk cId="3974475469" sldId="2147486185"/>
              <ac:spMk id="11" creationId="{7223C820-5673-4288-A9D6-185A95066B1E}"/>
            </ac:spMkLst>
          </pc:spChg>
          <pc:spChg chg="mod">
            <ac:chgData name="Luke" userId="f605f45a-95bc-4d4e-84b7-47abd69f91a2" providerId="ADAL" clId="{2FBEC1FD-4654-4708-9618-9DF196BC2280}" dt="2024-05-29T19:37:13.526" v="198"/>
            <ac:spMkLst>
              <pc:docMk/>
              <pc:sldMasterMk cId="2348071964" sldId="2147485704"/>
              <pc:sldLayoutMk cId="3974475469" sldId="2147486185"/>
              <ac:spMk id="13" creationId="{05B401B2-8D93-427E-90A4-52337B3965E8}"/>
            </ac:spMkLst>
          </pc:spChg>
        </pc:sldLayoutChg>
        <pc:sldLayoutChg chg="modSp del mod ord">
          <pc:chgData name="Luke" userId="f605f45a-95bc-4d4e-84b7-47abd69f91a2" providerId="ADAL" clId="{2FBEC1FD-4654-4708-9618-9DF196BC2280}" dt="2024-05-29T19:37:14.265" v="566"/>
          <pc:sldLayoutMkLst>
            <pc:docMk/>
            <pc:sldMasterMk cId="2348071964" sldId="2147485704"/>
            <pc:sldLayoutMk cId="3445604132" sldId="2147486186"/>
          </pc:sldLayoutMkLst>
          <pc:spChg chg="mod">
            <ac:chgData name="Luke" userId="f605f45a-95bc-4d4e-84b7-47abd69f91a2" providerId="ADAL" clId="{2FBEC1FD-4654-4708-9618-9DF196BC2280}" dt="2024-05-29T19:37:13.526" v="198"/>
            <ac:spMkLst>
              <pc:docMk/>
              <pc:sldMasterMk cId="2348071964" sldId="2147485704"/>
              <pc:sldLayoutMk cId="3445604132" sldId="2147486186"/>
              <ac:spMk id="3" creationId="{F260F77E-464D-46F7-A8F8-6F281DAB0C7A}"/>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4" creationId="{AE833B58-0629-4A46-8711-902C16A99314}"/>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9" creationId="{1231301F-62BD-4CF6-8990-CDF00AFC8CCF}"/>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10" creationId="{7E401A97-B3D4-43E4-9B09-8AD4B6B26068}"/>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11" creationId="{7223C820-5673-4288-A9D6-185A95066B1E}"/>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12" creationId="{7E8A9C08-F392-459F-B90B-EDBF4A830C55}"/>
            </ac:spMkLst>
          </pc:spChg>
          <pc:spChg chg="mod">
            <ac:chgData name="Luke" userId="f605f45a-95bc-4d4e-84b7-47abd69f91a2" providerId="ADAL" clId="{2FBEC1FD-4654-4708-9618-9DF196BC2280}" dt="2024-05-29T19:37:13.526" v="198"/>
            <ac:spMkLst>
              <pc:docMk/>
              <pc:sldMasterMk cId="2348071964" sldId="2147485704"/>
              <pc:sldLayoutMk cId="3445604132" sldId="2147486186"/>
              <ac:spMk id="13" creationId="{05B401B2-8D93-427E-90A4-52337B3965E8}"/>
            </ac:spMkLst>
          </pc:spChg>
        </pc:sldLayoutChg>
        <pc:sldLayoutChg chg="modSp del mod ord">
          <pc:chgData name="Luke" userId="f605f45a-95bc-4d4e-84b7-47abd69f91a2" providerId="ADAL" clId="{2FBEC1FD-4654-4708-9618-9DF196BC2280}" dt="2024-05-29T19:37:14.266" v="567"/>
          <pc:sldLayoutMkLst>
            <pc:docMk/>
            <pc:sldMasterMk cId="2348071964" sldId="2147485704"/>
            <pc:sldLayoutMk cId="619916315" sldId="2147486187"/>
          </pc:sldLayoutMkLst>
          <pc:spChg chg="mod">
            <ac:chgData name="Luke" userId="f605f45a-95bc-4d4e-84b7-47abd69f91a2" providerId="ADAL" clId="{2FBEC1FD-4654-4708-9618-9DF196BC2280}" dt="2024-05-29T19:37:13.526" v="198"/>
            <ac:spMkLst>
              <pc:docMk/>
              <pc:sldMasterMk cId="2348071964" sldId="2147485704"/>
              <pc:sldLayoutMk cId="619916315" sldId="2147486187"/>
              <ac:spMk id="3" creationId="{87A434B7-D4B9-4D45-A31C-F0CC4D227945}"/>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4" creationId="{AE833B58-0629-4A46-8711-902C16A99314}"/>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9" creationId="{1231301F-62BD-4CF6-8990-CDF00AFC8CCF}"/>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0" creationId="{7E401A97-B3D4-43E4-9B09-8AD4B6B26068}"/>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1" creationId="{7223C820-5673-4288-A9D6-185A95066B1E}"/>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2" creationId="{7E8A9C08-F392-459F-B90B-EDBF4A830C55}"/>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3" creationId="{05B401B2-8D93-427E-90A4-52337B3965E8}"/>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4" creationId="{BBD58C33-921C-42F1-9803-1C798DB548C2}"/>
            </ac:spMkLst>
          </pc:spChg>
          <pc:spChg chg="mod">
            <ac:chgData name="Luke" userId="f605f45a-95bc-4d4e-84b7-47abd69f91a2" providerId="ADAL" clId="{2FBEC1FD-4654-4708-9618-9DF196BC2280}" dt="2024-05-29T19:37:13.526" v="198"/>
            <ac:spMkLst>
              <pc:docMk/>
              <pc:sldMasterMk cId="2348071964" sldId="2147485704"/>
              <pc:sldLayoutMk cId="619916315" sldId="2147486187"/>
              <ac:spMk id="15" creationId="{38E883C1-8203-4549-AF30-B96AEC45AC68}"/>
            </ac:spMkLst>
          </pc:spChg>
        </pc:sldLayoutChg>
        <pc:sldLayoutChg chg="modSp del mod ord">
          <pc:chgData name="Luke" userId="f605f45a-95bc-4d4e-84b7-47abd69f91a2" providerId="ADAL" clId="{2FBEC1FD-4654-4708-9618-9DF196BC2280}" dt="2024-05-29T19:37:14.266" v="568"/>
          <pc:sldLayoutMkLst>
            <pc:docMk/>
            <pc:sldMasterMk cId="2348071964" sldId="2147485704"/>
            <pc:sldLayoutMk cId="2930676810" sldId="2147486188"/>
          </pc:sldLayoutMkLst>
          <pc:spChg chg="mod">
            <ac:chgData name="Luke" userId="f605f45a-95bc-4d4e-84b7-47abd69f91a2" providerId="ADAL" clId="{2FBEC1FD-4654-4708-9618-9DF196BC2280}" dt="2024-05-29T19:37:13.526" v="198"/>
            <ac:spMkLst>
              <pc:docMk/>
              <pc:sldMasterMk cId="2348071964" sldId="2147485704"/>
              <pc:sldLayoutMk cId="2930676810" sldId="2147486188"/>
              <ac:spMk id="2" creationId="{D1C46CB2-4FDC-43D5-B122-6F27B3C827ED}"/>
            </ac:spMkLst>
          </pc:spChg>
          <pc:spChg chg="mod">
            <ac:chgData name="Luke" userId="f605f45a-95bc-4d4e-84b7-47abd69f91a2" providerId="ADAL" clId="{2FBEC1FD-4654-4708-9618-9DF196BC2280}" dt="2024-05-29T19:37:13.526" v="198"/>
            <ac:spMkLst>
              <pc:docMk/>
              <pc:sldMasterMk cId="2348071964" sldId="2147485704"/>
              <pc:sldLayoutMk cId="2930676810" sldId="2147486188"/>
              <ac:spMk id="12" creationId="{9244E618-D996-41A6-8C9D-0C3519EA7A6F}"/>
            </ac:spMkLst>
          </pc:spChg>
          <pc:spChg chg="mod">
            <ac:chgData name="Luke" userId="f605f45a-95bc-4d4e-84b7-47abd69f91a2" providerId="ADAL" clId="{2FBEC1FD-4654-4708-9618-9DF196BC2280}" dt="2024-05-29T19:37:13.526" v="198"/>
            <ac:spMkLst>
              <pc:docMk/>
              <pc:sldMasterMk cId="2348071964" sldId="2147485704"/>
              <pc:sldLayoutMk cId="2930676810" sldId="2147486188"/>
              <ac:spMk id="13" creationId="{8B32544F-F93C-4713-86AD-641424F4A7B9}"/>
            </ac:spMkLst>
          </pc:spChg>
          <pc:spChg chg="mod">
            <ac:chgData name="Luke" userId="f605f45a-95bc-4d4e-84b7-47abd69f91a2" providerId="ADAL" clId="{2FBEC1FD-4654-4708-9618-9DF196BC2280}" dt="2024-05-29T19:37:13.526" v="198"/>
            <ac:spMkLst>
              <pc:docMk/>
              <pc:sldMasterMk cId="2348071964" sldId="2147485704"/>
              <pc:sldLayoutMk cId="2930676810" sldId="2147486188"/>
              <ac:spMk id="14" creationId="{9E4C32BD-CEF7-42AC-94D8-052EF30E2361}"/>
            </ac:spMkLst>
          </pc:spChg>
          <pc:spChg chg="mod">
            <ac:chgData name="Luke" userId="f605f45a-95bc-4d4e-84b7-47abd69f91a2" providerId="ADAL" clId="{2FBEC1FD-4654-4708-9618-9DF196BC2280}" dt="2024-05-29T19:37:13.526" v="198"/>
            <ac:spMkLst>
              <pc:docMk/>
              <pc:sldMasterMk cId="2348071964" sldId="2147485704"/>
              <pc:sldLayoutMk cId="2930676810" sldId="2147486188"/>
              <ac:spMk id="15" creationId="{E25EC377-3BC6-40D8-AECB-4FEB302014CD}"/>
            </ac:spMkLst>
          </pc:spChg>
        </pc:sldLayoutChg>
        <pc:sldLayoutChg chg="modSp del mod ord">
          <pc:chgData name="Luke" userId="f605f45a-95bc-4d4e-84b7-47abd69f91a2" providerId="ADAL" clId="{2FBEC1FD-4654-4708-9618-9DF196BC2280}" dt="2024-05-29T19:37:14.267" v="569"/>
          <pc:sldLayoutMkLst>
            <pc:docMk/>
            <pc:sldMasterMk cId="2348071964" sldId="2147485704"/>
            <pc:sldLayoutMk cId="1050740665" sldId="2147486189"/>
          </pc:sldLayoutMkLst>
          <pc:spChg chg="mod">
            <ac:chgData name="Luke" userId="f605f45a-95bc-4d4e-84b7-47abd69f91a2" providerId="ADAL" clId="{2FBEC1FD-4654-4708-9618-9DF196BC2280}" dt="2024-05-29T19:37:13.526" v="198"/>
            <ac:spMkLst>
              <pc:docMk/>
              <pc:sldMasterMk cId="2348071964" sldId="2147485704"/>
              <pc:sldLayoutMk cId="1050740665" sldId="2147486189"/>
              <ac:spMk id="2" creationId="{D1C46CB2-4FDC-43D5-B122-6F27B3C827ED}"/>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2" creationId="{9244E618-D996-41A6-8C9D-0C3519EA7A6F}"/>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3" creationId="{8B32544F-F93C-4713-86AD-641424F4A7B9}"/>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4" creationId="{9E4C32BD-CEF7-42AC-94D8-052EF30E2361}"/>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5" creationId="{E25EC377-3BC6-40D8-AECB-4FEB302014CD}"/>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6" creationId="{D682B8EC-8F33-4730-BBE6-E8B7234C9C62}"/>
            </ac:spMkLst>
          </pc:spChg>
          <pc:spChg chg="mod">
            <ac:chgData name="Luke" userId="f605f45a-95bc-4d4e-84b7-47abd69f91a2" providerId="ADAL" clId="{2FBEC1FD-4654-4708-9618-9DF196BC2280}" dt="2024-05-29T19:37:13.526" v="198"/>
            <ac:spMkLst>
              <pc:docMk/>
              <pc:sldMasterMk cId="2348071964" sldId="2147485704"/>
              <pc:sldLayoutMk cId="1050740665" sldId="2147486189"/>
              <ac:spMk id="17" creationId="{7DB5F15A-5980-40FF-9D54-3FDE41D604AE}"/>
            </ac:spMkLst>
          </pc:spChg>
        </pc:sldLayoutChg>
        <pc:sldLayoutChg chg="modSp del mod ord">
          <pc:chgData name="Luke" userId="f605f45a-95bc-4d4e-84b7-47abd69f91a2" providerId="ADAL" clId="{2FBEC1FD-4654-4708-9618-9DF196BC2280}" dt="2024-05-29T19:37:14.268" v="570"/>
          <pc:sldLayoutMkLst>
            <pc:docMk/>
            <pc:sldMasterMk cId="2348071964" sldId="2147485704"/>
            <pc:sldLayoutMk cId="4215376507" sldId="2147486190"/>
          </pc:sldLayoutMkLst>
          <pc:spChg chg="mod">
            <ac:chgData name="Luke" userId="f605f45a-95bc-4d4e-84b7-47abd69f91a2" providerId="ADAL" clId="{2FBEC1FD-4654-4708-9618-9DF196BC2280}" dt="2024-05-29T19:37:13.526" v="198"/>
            <ac:spMkLst>
              <pc:docMk/>
              <pc:sldMasterMk cId="2348071964" sldId="2147485704"/>
              <pc:sldLayoutMk cId="4215376507" sldId="2147486190"/>
              <ac:spMk id="2" creationId="{D1C46CB2-4FDC-43D5-B122-6F27B3C827ED}"/>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2" creationId="{9244E618-D996-41A6-8C9D-0C3519EA7A6F}"/>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3" creationId="{8B32544F-F93C-4713-86AD-641424F4A7B9}"/>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4" creationId="{9E4C32BD-CEF7-42AC-94D8-052EF30E2361}"/>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5" creationId="{E25EC377-3BC6-40D8-AECB-4FEB302014CD}"/>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6" creationId="{D682B8EC-8F33-4730-BBE6-E8B7234C9C62}"/>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7" creationId="{7DB5F15A-5980-40FF-9D54-3FDE41D604AE}"/>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8" creationId="{83564109-638C-44E2-AE84-46B44C29FD6C}"/>
            </ac:spMkLst>
          </pc:spChg>
          <pc:spChg chg="mod">
            <ac:chgData name="Luke" userId="f605f45a-95bc-4d4e-84b7-47abd69f91a2" providerId="ADAL" clId="{2FBEC1FD-4654-4708-9618-9DF196BC2280}" dt="2024-05-29T19:37:13.526" v="198"/>
            <ac:spMkLst>
              <pc:docMk/>
              <pc:sldMasterMk cId="2348071964" sldId="2147485704"/>
              <pc:sldLayoutMk cId="4215376507" sldId="2147486190"/>
              <ac:spMk id="19" creationId="{713AAE36-2045-4D14-87DC-59D4EFCC1500}"/>
            </ac:spMkLst>
          </pc:spChg>
        </pc:sldLayoutChg>
        <pc:sldLayoutChg chg="modSp del mod ord">
          <pc:chgData name="Luke" userId="f605f45a-95bc-4d4e-84b7-47abd69f91a2" providerId="ADAL" clId="{2FBEC1FD-4654-4708-9618-9DF196BC2280}" dt="2024-05-29T19:37:14.269" v="571"/>
          <pc:sldLayoutMkLst>
            <pc:docMk/>
            <pc:sldMasterMk cId="2348071964" sldId="2147485704"/>
            <pc:sldLayoutMk cId="3479875730" sldId="2147486191"/>
          </pc:sldLayoutMkLst>
          <pc:spChg chg="mod">
            <ac:chgData name="Luke" userId="f605f45a-95bc-4d4e-84b7-47abd69f91a2" providerId="ADAL" clId="{2FBEC1FD-4654-4708-9618-9DF196BC2280}" dt="2024-05-29T19:37:13.526" v="198"/>
            <ac:spMkLst>
              <pc:docMk/>
              <pc:sldMasterMk cId="2348071964" sldId="2147485704"/>
              <pc:sldLayoutMk cId="3479875730" sldId="2147486191"/>
              <ac:spMk id="2" creationId="{D1C46CB2-4FDC-43D5-B122-6F27B3C827ED}"/>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2" creationId="{9244E618-D996-41A6-8C9D-0C3519EA7A6F}"/>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3" creationId="{8B32544F-F93C-4713-86AD-641424F4A7B9}"/>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4" creationId="{9E4C32BD-CEF7-42AC-94D8-052EF30E2361}"/>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5" creationId="{E25EC377-3BC6-40D8-AECB-4FEB302014CD}"/>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6" creationId="{D682B8EC-8F33-4730-BBE6-E8B7234C9C62}"/>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7" creationId="{7DB5F15A-5980-40FF-9D54-3FDE41D604AE}"/>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8" creationId="{83564109-638C-44E2-AE84-46B44C29FD6C}"/>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19" creationId="{713AAE36-2045-4D14-87DC-59D4EFCC1500}"/>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20" creationId="{2AD682C7-20D7-4ED0-99A7-C8530DAC8612}"/>
            </ac:spMkLst>
          </pc:spChg>
          <pc:spChg chg="mod">
            <ac:chgData name="Luke" userId="f605f45a-95bc-4d4e-84b7-47abd69f91a2" providerId="ADAL" clId="{2FBEC1FD-4654-4708-9618-9DF196BC2280}" dt="2024-05-29T19:37:13.526" v="198"/>
            <ac:spMkLst>
              <pc:docMk/>
              <pc:sldMasterMk cId="2348071964" sldId="2147485704"/>
              <pc:sldLayoutMk cId="3479875730" sldId="2147486191"/>
              <ac:spMk id="21" creationId="{5B1B6F72-F14C-40F1-8B29-8620AA34DC63}"/>
            </ac:spMkLst>
          </pc:spChg>
        </pc:sldLayoutChg>
        <pc:sldLayoutChg chg="modSp del mod ord">
          <pc:chgData name="Luke" userId="f605f45a-95bc-4d4e-84b7-47abd69f91a2" providerId="ADAL" clId="{2FBEC1FD-4654-4708-9618-9DF196BC2280}" dt="2024-05-29T19:37:14.270" v="572"/>
          <pc:sldLayoutMkLst>
            <pc:docMk/>
            <pc:sldMasterMk cId="2348071964" sldId="2147485704"/>
            <pc:sldLayoutMk cId="1793878312" sldId="2147486192"/>
          </pc:sldLayoutMkLst>
          <pc:spChg chg="mod">
            <ac:chgData name="Luke" userId="f605f45a-95bc-4d4e-84b7-47abd69f91a2" providerId="ADAL" clId="{2FBEC1FD-4654-4708-9618-9DF196BC2280}" dt="2024-05-29T19:37:13.526" v="198"/>
            <ac:spMkLst>
              <pc:docMk/>
              <pc:sldMasterMk cId="2348071964" sldId="2147485704"/>
              <pc:sldLayoutMk cId="1793878312" sldId="2147486192"/>
              <ac:spMk id="2" creationId="{8B33D211-079C-4884-AB74-BFA812A63FE8}"/>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3" creationId="{5BBECFAF-80A0-4620-8865-87562DFB497B}"/>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4" creationId="{8AD287B4-D736-4707-854D-BEA62EF2BBCF}"/>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5" creationId="{9ED5A27F-D9D2-4DCB-8422-4694477ECA88}"/>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6" creationId="{5757E314-6417-4051-A2CD-D3614CAA6A78}"/>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7" creationId="{E5577FC3-49F5-4B04-AFD3-AA0A57BA8355}"/>
            </ac:spMkLst>
          </pc:spChg>
          <pc:spChg chg="mod">
            <ac:chgData name="Luke" userId="f605f45a-95bc-4d4e-84b7-47abd69f91a2" providerId="ADAL" clId="{2FBEC1FD-4654-4708-9618-9DF196BC2280}" dt="2024-05-29T19:37:13.526" v="198"/>
            <ac:spMkLst>
              <pc:docMk/>
              <pc:sldMasterMk cId="2348071964" sldId="2147485704"/>
              <pc:sldLayoutMk cId="1793878312" sldId="2147486192"/>
              <ac:spMk id="18" creationId="{9B56ECFD-6AA2-4EC5-A445-D1E0952199EC}"/>
            </ac:spMkLst>
          </pc:spChg>
        </pc:sldLayoutChg>
        <pc:sldLayoutChg chg="modSp del mod ord">
          <pc:chgData name="Luke" userId="f605f45a-95bc-4d4e-84b7-47abd69f91a2" providerId="ADAL" clId="{2FBEC1FD-4654-4708-9618-9DF196BC2280}" dt="2024-05-29T19:37:14.270" v="573"/>
          <pc:sldLayoutMkLst>
            <pc:docMk/>
            <pc:sldMasterMk cId="2348071964" sldId="2147485704"/>
            <pc:sldLayoutMk cId="3168392592" sldId="2147486193"/>
          </pc:sldLayoutMkLst>
          <pc:spChg chg="mod">
            <ac:chgData name="Luke" userId="f605f45a-95bc-4d4e-84b7-47abd69f91a2" providerId="ADAL" clId="{2FBEC1FD-4654-4708-9618-9DF196BC2280}" dt="2024-05-29T19:37:13.526" v="198"/>
            <ac:spMkLst>
              <pc:docMk/>
              <pc:sldMasterMk cId="2348071964" sldId="2147485704"/>
              <pc:sldLayoutMk cId="3168392592" sldId="2147486193"/>
              <ac:spMk id="2" creationId="{8B33D211-079C-4884-AB74-BFA812A63FE8}"/>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1" creationId="{F78E1D3B-7D6F-4EFD-9EB2-E1A27309D6AF}"/>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2" creationId="{3BB2FF62-05DC-462E-808C-4DDE1C65392C}"/>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3" creationId="{5BBECFAF-80A0-4620-8865-87562DFB497B}"/>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4" creationId="{8AD287B4-D736-4707-854D-BEA62EF2BBCF}"/>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5" creationId="{9ED5A27F-D9D2-4DCB-8422-4694477ECA88}"/>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6" creationId="{5757E314-6417-4051-A2CD-D3614CAA6A78}"/>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7" creationId="{E5577FC3-49F5-4B04-AFD3-AA0A57BA8355}"/>
            </ac:spMkLst>
          </pc:spChg>
          <pc:spChg chg="mod">
            <ac:chgData name="Luke" userId="f605f45a-95bc-4d4e-84b7-47abd69f91a2" providerId="ADAL" clId="{2FBEC1FD-4654-4708-9618-9DF196BC2280}" dt="2024-05-29T19:37:13.526" v="198"/>
            <ac:spMkLst>
              <pc:docMk/>
              <pc:sldMasterMk cId="2348071964" sldId="2147485704"/>
              <pc:sldLayoutMk cId="3168392592" sldId="2147486193"/>
              <ac:spMk id="18" creationId="{9B56ECFD-6AA2-4EC5-A445-D1E0952199EC}"/>
            </ac:spMkLst>
          </pc:spChg>
        </pc:sldLayoutChg>
        <pc:sldLayoutChg chg="modSp del mod ord">
          <pc:chgData name="Luke" userId="f605f45a-95bc-4d4e-84b7-47abd69f91a2" providerId="ADAL" clId="{2FBEC1FD-4654-4708-9618-9DF196BC2280}" dt="2024-05-29T19:37:14.271" v="574"/>
          <pc:sldLayoutMkLst>
            <pc:docMk/>
            <pc:sldMasterMk cId="2348071964" sldId="2147485704"/>
            <pc:sldLayoutMk cId="2705649484" sldId="2147486194"/>
          </pc:sldLayoutMkLst>
          <pc:spChg chg="mod">
            <ac:chgData name="Luke" userId="f605f45a-95bc-4d4e-84b7-47abd69f91a2" providerId="ADAL" clId="{2FBEC1FD-4654-4708-9618-9DF196BC2280}" dt="2024-05-29T19:37:13.526" v="198"/>
            <ac:spMkLst>
              <pc:docMk/>
              <pc:sldMasterMk cId="2348071964" sldId="2147485704"/>
              <pc:sldLayoutMk cId="2705649484" sldId="2147486194"/>
              <ac:spMk id="2" creationId="{8B33D211-079C-4884-AB74-BFA812A63FE8}"/>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1" creationId="{F78E1D3B-7D6F-4EFD-9EB2-E1A27309D6AF}"/>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2" creationId="{3BB2FF62-05DC-462E-808C-4DDE1C65392C}"/>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3" creationId="{5BBECFAF-80A0-4620-8865-87562DFB497B}"/>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4" creationId="{8AD287B4-D736-4707-854D-BEA62EF2BBCF}"/>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5" creationId="{9ED5A27F-D9D2-4DCB-8422-4694477ECA88}"/>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6" creationId="{5757E314-6417-4051-A2CD-D3614CAA6A78}"/>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7" creationId="{E5577FC3-49F5-4B04-AFD3-AA0A57BA8355}"/>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8" creationId="{9B56ECFD-6AA2-4EC5-A445-D1E0952199EC}"/>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19" creationId="{E4DC3400-0B11-4EA0-9B8D-6FADE6964F37}"/>
            </ac:spMkLst>
          </pc:spChg>
          <pc:spChg chg="mod">
            <ac:chgData name="Luke" userId="f605f45a-95bc-4d4e-84b7-47abd69f91a2" providerId="ADAL" clId="{2FBEC1FD-4654-4708-9618-9DF196BC2280}" dt="2024-05-29T19:37:13.526" v="198"/>
            <ac:spMkLst>
              <pc:docMk/>
              <pc:sldMasterMk cId="2348071964" sldId="2147485704"/>
              <pc:sldLayoutMk cId="2705649484" sldId="2147486194"/>
              <ac:spMk id="20" creationId="{133C357E-ECC0-485F-9033-5D4DEC8774BB}"/>
            </ac:spMkLst>
          </pc:spChg>
        </pc:sldLayoutChg>
        <pc:sldLayoutChg chg="modSp del mod ord">
          <pc:chgData name="Luke" userId="f605f45a-95bc-4d4e-84b7-47abd69f91a2" providerId="ADAL" clId="{2FBEC1FD-4654-4708-9618-9DF196BC2280}" dt="2024-05-29T19:37:14.272" v="575"/>
          <pc:sldLayoutMkLst>
            <pc:docMk/>
            <pc:sldMasterMk cId="2348071964" sldId="2147485704"/>
            <pc:sldLayoutMk cId="3225336648" sldId="2147486195"/>
          </pc:sldLayoutMkLst>
          <pc:spChg chg="mod">
            <ac:chgData name="Luke" userId="f605f45a-95bc-4d4e-84b7-47abd69f91a2" providerId="ADAL" clId="{2FBEC1FD-4654-4708-9618-9DF196BC2280}" dt="2024-05-29T19:37:13.526" v="198"/>
            <ac:spMkLst>
              <pc:docMk/>
              <pc:sldMasterMk cId="2348071964" sldId="2147485704"/>
              <pc:sldLayoutMk cId="3225336648" sldId="2147486195"/>
              <ac:spMk id="2" creationId="{39E5C076-3B78-4451-8068-576892A08E9C}"/>
            </ac:spMkLst>
          </pc:spChg>
          <pc:spChg chg="mod">
            <ac:chgData name="Luke" userId="f605f45a-95bc-4d4e-84b7-47abd69f91a2" providerId="ADAL" clId="{2FBEC1FD-4654-4708-9618-9DF196BC2280}" dt="2024-05-29T19:37:13.526" v="198"/>
            <ac:spMkLst>
              <pc:docMk/>
              <pc:sldMasterMk cId="2348071964" sldId="2147485704"/>
              <pc:sldLayoutMk cId="3225336648" sldId="2147486195"/>
              <ac:spMk id="7" creationId="{7E9DBFD9-3E1E-4F19-AF15-56780F9C7927}"/>
            </ac:spMkLst>
          </pc:spChg>
        </pc:sldLayoutChg>
        <pc:sldLayoutChg chg="modSp del mod ord">
          <pc:chgData name="Luke" userId="f605f45a-95bc-4d4e-84b7-47abd69f91a2" providerId="ADAL" clId="{2FBEC1FD-4654-4708-9618-9DF196BC2280}" dt="2024-05-29T19:37:14.273" v="576"/>
          <pc:sldLayoutMkLst>
            <pc:docMk/>
            <pc:sldMasterMk cId="2348071964" sldId="2147485704"/>
            <pc:sldLayoutMk cId="2928803996" sldId="2147486196"/>
          </pc:sldLayoutMkLst>
          <pc:spChg chg="mod">
            <ac:chgData name="Luke" userId="f605f45a-95bc-4d4e-84b7-47abd69f91a2" providerId="ADAL" clId="{2FBEC1FD-4654-4708-9618-9DF196BC2280}" dt="2024-05-29T19:37:13.526" v="198"/>
            <ac:spMkLst>
              <pc:docMk/>
              <pc:sldMasterMk cId="2348071964" sldId="2147485704"/>
              <pc:sldLayoutMk cId="2928803996" sldId="2147486196"/>
              <ac:spMk id="2" creationId="{39E5C076-3B78-4451-8068-576892A08E9C}"/>
            </ac:spMkLst>
          </pc:spChg>
          <pc:spChg chg="mod">
            <ac:chgData name="Luke" userId="f605f45a-95bc-4d4e-84b7-47abd69f91a2" providerId="ADAL" clId="{2FBEC1FD-4654-4708-9618-9DF196BC2280}" dt="2024-05-29T19:37:13.526" v="198"/>
            <ac:spMkLst>
              <pc:docMk/>
              <pc:sldMasterMk cId="2348071964" sldId="2147485704"/>
              <pc:sldLayoutMk cId="2928803996" sldId="2147486196"/>
              <ac:spMk id="3" creationId="{A4015781-2431-48C9-AEF1-52FBD41AF3FC}"/>
            </ac:spMkLst>
          </pc:spChg>
        </pc:sldLayoutChg>
        <pc:sldLayoutChg chg="modSp del mod ord">
          <pc:chgData name="Luke" userId="f605f45a-95bc-4d4e-84b7-47abd69f91a2" providerId="ADAL" clId="{2FBEC1FD-4654-4708-9618-9DF196BC2280}" dt="2024-05-29T19:37:14.273" v="577"/>
          <pc:sldLayoutMkLst>
            <pc:docMk/>
            <pc:sldMasterMk cId="2348071964" sldId="2147485704"/>
            <pc:sldLayoutMk cId="1364902249" sldId="2147486197"/>
          </pc:sldLayoutMkLst>
          <pc:spChg chg="mod">
            <ac:chgData name="Luke" userId="f605f45a-95bc-4d4e-84b7-47abd69f91a2" providerId="ADAL" clId="{2FBEC1FD-4654-4708-9618-9DF196BC2280}" dt="2024-05-29T19:37:13.526" v="198"/>
            <ac:spMkLst>
              <pc:docMk/>
              <pc:sldMasterMk cId="2348071964" sldId="2147485704"/>
              <pc:sldLayoutMk cId="1364902249" sldId="2147486197"/>
              <ac:spMk id="2" creationId="{090636FE-845C-418D-82A1-1DA6DB73D781}"/>
            </ac:spMkLst>
          </pc:spChg>
          <pc:spChg chg="mod">
            <ac:chgData name="Luke" userId="f605f45a-95bc-4d4e-84b7-47abd69f91a2" providerId="ADAL" clId="{2FBEC1FD-4654-4708-9618-9DF196BC2280}" dt="2024-05-29T19:37:13.526" v="198"/>
            <ac:spMkLst>
              <pc:docMk/>
              <pc:sldMasterMk cId="2348071964" sldId="2147485704"/>
              <pc:sldLayoutMk cId="1364902249" sldId="2147486197"/>
              <ac:spMk id="5" creationId="{BA9F61CF-FF79-485A-A6C8-A1952EFD58AE}"/>
            </ac:spMkLst>
          </pc:spChg>
          <pc:spChg chg="mod">
            <ac:chgData name="Luke" userId="f605f45a-95bc-4d4e-84b7-47abd69f91a2" providerId="ADAL" clId="{2FBEC1FD-4654-4708-9618-9DF196BC2280}" dt="2024-05-29T19:37:13.526" v="198"/>
            <ac:spMkLst>
              <pc:docMk/>
              <pc:sldMasterMk cId="2348071964" sldId="2147485704"/>
              <pc:sldLayoutMk cId="1364902249" sldId="2147486197"/>
              <ac:spMk id="8" creationId="{44977AB6-1D7E-4858-A2EA-BF86577C3990}"/>
            </ac:spMkLst>
          </pc:spChg>
        </pc:sldLayoutChg>
        <pc:sldLayoutChg chg="modSp del mod ord">
          <pc:chgData name="Luke" userId="f605f45a-95bc-4d4e-84b7-47abd69f91a2" providerId="ADAL" clId="{2FBEC1FD-4654-4708-9618-9DF196BC2280}" dt="2024-05-29T19:37:14.274" v="578"/>
          <pc:sldLayoutMkLst>
            <pc:docMk/>
            <pc:sldMasterMk cId="2348071964" sldId="2147485704"/>
            <pc:sldLayoutMk cId="3537309684" sldId="2147486198"/>
          </pc:sldLayoutMkLst>
          <pc:spChg chg="mod">
            <ac:chgData name="Luke" userId="f605f45a-95bc-4d4e-84b7-47abd69f91a2" providerId="ADAL" clId="{2FBEC1FD-4654-4708-9618-9DF196BC2280}" dt="2024-05-29T19:37:13.526" v="198"/>
            <ac:spMkLst>
              <pc:docMk/>
              <pc:sldMasterMk cId="2348071964" sldId="2147485704"/>
              <pc:sldLayoutMk cId="3537309684" sldId="2147486198"/>
              <ac:spMk id="3" creationId="{71845FFD-6B9A-4013-932A-5E4D7E849D10}"/>
            </ac:spMkLst>
          </pc:spChg>
          <pc:spChg chg="mod">
            <ac:chgData name="Luke" userId="f605f45a-95bc-4d4e-84b7-47abd69f91a2" providerId="ADAL" clId="{2FBEC1FD-4654-4708-9618-9DF196BC2280}" dt="2024-05-29T19:37:13.526" v="198"/>
            <ac:spMkLst>
              <pc:docMk/>
              <pc:sldMasterMk cId="2348071964" sldId="2147485704"/>
              <pc:sldLayoutMk cId="3537309684" sldId="2147486198"/>
              <ac:spMk id="13" creationId="{47501FD0-A948-CC48-8B11-3BD4F2AE4E8F}"/>
            </ac:spMkLst>
          </pc:spChg>
          <pc:spChg chg="mod">
            <ac:chgData name="Luke" userId="f605f45a-95bc-4d4e-84b7-47abd69f91a2" providerId="ADAL" clId="{2FBEC1FD-4654-4708-9618-9DF196BC2280}" dt="2024-05-29T19:37:13.526" v="198"/>
            <ac:spMkLst>
              <pc:docMk/>
              <pc:sldMasterMk cId="2348071964" sldId="2147485704"/>
              <pc:sldLayoutMk cId="3537309684" sldId="2147486198"/>
              <ac:spMk id="17" creationId="{0E9A2E28-037B-FA4D-ADDC-1AFA11D65CB2}"/>
            </ac:spMkLst>
          </pc:spChg>
          <pc:spChg chg="mod">
            <ac:chgData name="Luke" userId="f605f45a-95bc-4d4e-84b7-47abd69f91a2" providerId="ADAL" clId="{2FBEC1FD-4654-4708-9618-9DF196BC2280}" dt="2024-05-29T19:37:13.526" v="198"/>
            <ac:spMkLst>
              <pc:docMk/>
              <pc:sldMasterMk cId="2348071964" sldId="2147485704"/>
              <pc:sldLayoutMk cId="3537309684" sldId="2147486198"/>
              <ac:spMk id="19" creationId="{7B17F8BB-3610-1A4F-9E76-B12E706A5517}"/>
            </ac:spMkLst>
          </pc:spChg>
        </pc:sldLayoutChg>
        <pc:sldLayoutChg chg="modSp del mod ord">
          <pc:chgData name="Luke" userId="f605f45a-95bc-4d4e-84b7-47abd69f91a2" providerId="ADAL" clId="{2FBEC1FD-4654-4708-9618-9DF196BC2280}" dt="2024-05-29T19:37:14.275" v="579"/>
          <pc:sldLayoutMkLst>
            <pc:docMk/>
            <pc:sldMasterMk cId="2348071964" sldId="2147485704"/>
            <pc:sldLayoutMk cId="587595780" sldId="2147486199"/>
          </pc:sldLayoutMkLst>
          <pc:spChg chg="mod">
            <ac:chgData name="Luke" userId="f605f45a-95bc-4d4e-84b7-47abd69f91a2" providerId="ADAL" clId="{2FBEC1FD-4654-4708-9618-9DF196BC2280}" dt="2024-05-29T19:37:13.526" v="198"/>
            <ac:spMkLst>
              <pc:docMk/>
              <pc:sldMasterMk cId="2348071964" sldId="2147485704"/>
              <pc:sldLayoutMk cId="587595780" sldId="2147486199"/>
              <ac:spMk id="3" creationId="{71845FFD-6B9A-4013-932A-5E4D7E849D10}"/>
            </ac:spMkLst>
          </pc:spChg>
          <pc:spChg chg="mod">
            <ac:chgData name="Luke" userId="f605f45a-95bc-4d4e-84b7-47abd69f91a2" providerId="ADAL" clId="{2FBEC1FD-4654-4708-9618-9DF196BC2280}" dt="2024-05-29T19:37:13.526" v="198"/>
            <ac:spMkLst>
              <pc:docMk/>
              <pc:sldMasterMk cId="2348071964" sldId="2147485704"/>
              <pc:sldLayoutMk cId="587595780" sldId="2147486199"/>
              <ac:spMk id="13" creationId="{47501FD0-A948-CC48-8B11-3BD4F2AE4E8F}"/>
            </ac:spMkLst>
          </pc:spChg>
          <pc:spChg chg="mod">
            <ac:chgData name="Luke" userId="f605f45a-95bc-4d4e-84b7-47abd69f91a2" providerId="ADAL" clId="{2FBEC1FD-4654-4708-9618-9DF196BC2280}" dt="2024-05-29T19:37:13.526" v="198"/>
            <ac:spMkLst>
              <pc:docMk/>
              <pc:sldMasterMk cId="2348071964" sldId="2147485704"/>
              <pc:sldLayoutMk cId="587595780" sldId="2147486199"/>
              <ac:spMk id="17" creationId="{0E9A2E28-037B-FA4D-ADDC-1AFA11D65CB2}"/>
            </ac:spMkLst>
          </pc:spChg>
          <pc:spChg chg="mod">
            <ac:chgData name="Luke" userId="f605f45a-95bc-4d4e-84b7-47abd69f91a2" providerId="ADAL" clId="{2FBEC1FD-4654-4708-9618-9DF196BC2280}" dt="2024-05-29T19:37:13.526" v="198"/>
            <ac:spMkLst>
              <pc:docMk/>
              <pc:sldMasterMk cId="2348071964" sldId="2147485704"/>
              <pc:sldLayoutMk cId="587595780" sldId="2147486199"/>
              <ac:spMk id="19" creationId="{7B17F8BB-3610-1A4F-9E76-B12E706A5517}"/>
            </ac:spMkLst>
          </pc:spChg>
        </pc:sldLayoutChg>
        <pc:sldLayoutChg chg="modSp del mod ord">
          <pc:chgData name="Luke" userId="f605f45a-95bc-4d4e-84b7-47abd69f91a2" providerId="ADAL" clId="{2FBEC1FD-4654-4708-9618-9DF196BC2280}" dt="2024-05-29T19:37:14.276" v="580"/>
          <pc:sldLayoutMkLst>
            <pc:docMk/>
            <pc:sldMasterMk cId="2348071964" sldId="2147485704"/>
            <pc:sldLayoutMk cId="510975954" sldId="2147486200"/>
          </pc:sldLayoutMkLst>
          <pc:spChg chg="mod">
            <ac:chgData name="Luke" userId="f605f45a-95bc-4d4e-84b7-47abd69f91a2" providerId="ADAL" clId="{2FBEC1FD-4654-4708-9618-9DF196BC2280}" dt="2024-05-29T19:37:13.526" v="198"/>
            <ac:spMkLst>
              <pc:docMk/>
              <pc:sldMasterMk cId="2348071964" sldId="2147485704"/>
              <pc:sldLayoutMk cId="510975954" sldId="2147486200"/>
              <ac:spMk id="2" creationId="{2782BB27-7DA5-4478-8C18-C1FFEE20AAC1}"/>
            </ac:spMkLst>
          </pc:spChg>
          <pc:spChg chg="mod">
            <ac:chgData name="Luke" userId="f605f45a-95bc-4d4e-84b7-47abd69f91a2" providerId="ADAL" clId="{2FBEC1FD-4654-4708-9618-9DF196BC2280}" dt="2024-05-29T19:37:13.526" v="198"/>
            <ac:spMkLst>
              <pc:docMk/>
              <pc:sldMasterMk cId="2348071964" sldId="2147485704"/>
              <pc:sldLayoutMk cId="510975954" sldId="2147486200"/>
              <ac:spMk id="12" creationId="{2BB818A5-4223-0847-B6E2-655C7DC7B6B4}"/>
            </ac:spMkLst>
          </pc:spChg>
          <pc:spChg chg="mod">
            <ac:chgData name="Luke" userId="f605f45a-95bc-4d4e-84b7-47abd69f91a2" providerId="ADAL" clId="{2FBEC1FD-4654-4708-9618-9DF196BC2280}" dt="2024-05-29T19:37:13.526" v="198"/>
            <ac:spMkLst>
              <pc:docMk/>
              <pc:sldMasterMk cId="2348071964" sldId="2147485704"/>
              <pc:sldLayoutMk cId="510975954" sldId="2147486200"/>
              <ac:spMk id="13" creationId="{47501FD0-A948-CC48-8B11-3BD4F2AE4E8F}"/>
            </ac:spMkLst>
          </pc:spChg>
          <pc:spChg chg="mod">
            <ac:chgData name="Luke" userId="f605f45a-95bc-4d4e-84b7-47abd69f91a2" providerId="ADAL" clId="{2FBEC1FD-4654-4708-9618-9DF196BC2280}" dt="2024-05-29T19:37:13.526" v="198"/>
            <ac:spMkLst>
              <pc:docMk/>
              <pc:sldMasterMk cId="2348071964" sldId="2147485704"/>
              <pc:sldLayoutMk cId="510975954" sldId="2147486200"/>
              <ac:spMk id="19" creationId="{0D599919-A8E3-4D2B-86CF-50C6704F17D5}"/>
            </ac:spMkLst>
          </pc:spChg>
        </pc:sldLayoutChg>
        <pc:sldLayoutChg chg="modSp del mod ord">
          <pc:chgData name="Luke" userId="f605f45a-95bc-4d4e-84b7-47abd69f91a2" providerId="ADAL" clId="{2FBEC1FD-4654-4708-9618-9DF196BC2280}" dt="2024-05-29T19:37:14.276" v="581"/>
          <pc:sldLayoutMkLst>
            <pc:docMk/>
            <pc:sldMasterMk cId="2348071964" sldId="2147485704"/>
            <pc:sldLayoutMk cId="529816070" sldId="2147486201"/>
          </pc:sldLayoutMkLst>
          <pc:spChg chg="mod">
            <ac:chgData name="Luke" userId="f605f45a-95bc-4d4e-84b7-47abd69f91a2" providerId="ADAL" clId="{2FBEC1FD-4654-4708-9618-9DF196BC2280}" dt="2024-05-29T19:37:13.526" v="198"/>
            <ac:spMkLst>
              <pc:docMk/>
              <pc:sldMasterMk cId="2348071964" sldId="2147485704"/>
              <pc:sldLayoutMk cId="529816070" sldId="2147486201"/>
              <ac:spMk id="2" creationId="{6BB14A7D-C409-4A7C-9D82-A2E5DBB8AB72}"/>
            </ac:spMkLst>
          </pc:spChg>
          <pc:spChg chg="mod">
            <ac:chgData name="Luke" userId="f605f45a-95bc-4d4e-84b7-47abd69f91a2" providerId="ADAL" clId="{2FBEC1FD-4654-4708-9618-9DF196BC2280}" dt="2024-05-29T19:37:13.526" v="198"/>
            <ac:spMkLst>
              <pc:docMk/>
              <pc:sldMasterMk cId="2348071964" sldId="2147485704"/>
              <pc:sldLayoutMk cId="529816070" sldId="2147486201"/>
              <ac:spMk id="12" creationId="{2BB818A5-4223-0847-B6E2-655C7DC7B6B4}"/>
            </ac:spMkLst>
          </pc:spChg>
          <pc:spChg chg="mod">
            <ac:chgData name="Luke" userId="f605f45a-95bc-4d4e-84b7-47abd69f91a2" providerId="ADAL" clId="{2FBEC1FD-4654-4708-9618-9DF196BC2280}" dt="2024-05-29T19:37:13.526" v="198"/>
            <ac:spMkLst>
              <pc:docMk/>
              <pc:sldMasterMk cId="2348071964" sldId="2147485704"/>
              <pc:sldLayoutMk cId="529816070" sldId="2147486201"/>
              <ac:spMk id="13" creationId="{47501FD0-A948-CC48-8B11-3BD4F2AE4E8F}"/>
            </ac:spMkLst>
          </pc:spChg>
          <pc:spChg chg="mod">
            <ac:chgData name="Luke" userId="f605f45a-95bc-4d4e-84b7-47abd69f91a2" providerId="ADAL" clId="{2FBEC1FD-4654-4708-9618-9DF196BC2280}" dt="2024-05-29T19:37:13.526" v="198"/>
            <ac:spMkLst>
              <pc:docMk/>
              <pc:sldMasterMk cId="2348071964" sldId="2147485704"/>
              <pc:sldLayoutMk cId="529816070" sldId="2147486201"/>
              <ac:spMk id="19" creationId="{0D599919-A8E3-4D2B-86CF-50C6704F17D5}"/>
            </ac:spMkLst>
          </pc:spChg>
        </pc:sldLayoutChg>
        <pc:sldLayoutChg chg="modSp del mod ord">
          <pc:chgData name="Luke" userId="f605f45a-95bc-4d4e-84b7-47abd69f91a2" providerId="ADAL" clId="{2FBEC1FD-4654-4708-9618-9DF196BC2280}" dt="2024-05-29T19:37:14.277" v="582"/>
          <pc:sldLayoutMkLst>
            <pc:docMk/>
            <pc:sldMasterMk cId="2348071964" sldId="2147485704"/>
            <pc:sldLayoutMk cId="2445037268" sldId="2147486202"/>
          </pc:sldLayoutMkLst>
          <pc:spChg chg="mod">
            <ac:chgData name="Luke" userId="f605f45a-95bc-4d4e-84b7-47abd69f91a2" providerId="ADAL" clId="{2FBEC1FD-4654-4708-9618-9DF196BC2280}" dt="2024-05-29T19:37:13.526" v="198"/>
            <ac:spMkLst>
              <pc:docMk/>
              <pc:sldMasterMk cId="2348071964" sldId="2147485704"/>
              <pc:sldLayoutMk cId="2445037268" sldId="2147486202"/>
              <ac:spMk id="2"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445037268" sldId="2147486202"/>
              <ac:spMk id="5" creationId="{00000000-0000-0000-0000-000000000000}"/>
            </ac:spMkLst>
          </pc:spChg>
        </pc:sldLayoutChg>
        <pc:sldLayoutChg chg="modSp del mod ord">
          <pc:chgData name="Luke" userId="f605f45a-95bc-4d4e-84b7-47abd69f91a2" providerId="ADAL" clId="{2FBEC1FD-4654-4708-9618-9DF196BC2280}" dt="2024-05-29T19:37:14.278" v="583"/>
          <pc:sldLayoutMkLst>
            <pc:docMk/>
            <pc:sldMasterMk cId="2348071964" sldId="2147485704"/>
            <pc:sldLayoutMk cId="4153416146" sldId="2147486203"/>
          </pc:sldLayoutMkLst>
          <pc:spChg chg="mod">
            <ac:chgData name="Luke" userId="f605f45a-95bc-4d4e-84b7-47abd69f91a2" providerId="ADAL" clId="{2FBEC1FD-4654-4708-9618-9DF196BC2280}" dt="2024-05-29T19:37:13.526" v="198"/>
            <ac:spMkLst>
              <pc:docMk/>
              <pc:sldMasterMk cId="2348071964" sldId="2147485704"/>
              <pc:sldLayoutMk cId="4153416146" sldId="2147486203"/>
              <ac:spMk id="2"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4153416146" sldId="2147486203"/>
              <ac:spMk id="5" creationId="{00000000-0000-0000-0000-000000000000}"/>
            </ac:spMkLst>
          </pc:spChg>
        </pc:sldLayoutChg>
        <pc:sldLayoutChg chg="modSp del mod ord">
          <pc:chgData name="Luke" userId="f605f45a-95bc-4d4e-84b7-47abd69f91a2" providerId="ADAL" clId="{2FBEC1FD-4654-4708-9618-9DF196BC2280}" dt="2024-05-29T19:37:14.278" v="584"/>
          <pc:sldLayoutMkLst>
            <pc:docMk/>
            <pc:sldMasterMk cId="2348071964" sldId="2147485704"/>
            <pc:sldLayoutMk cId="1094213649" sldId="2147486204"/>
          </pc:sldLayoutMkLst>
          <pc:spChg chg="mod">
            <ac:chgData name="Luke" userId="f605f45a-95bc-4d4e-84b7-47abd69f91a2" providerId="ADAL" clId="{2FBEC1FD-4654-4708-9618-9DF196BC2280}" dt="2024-05-29T19:37:13.526" v="198"/>
            <ac:spMkLst>
              <pc:docMk/>
              <pc:sldMasterMk cId="2348071964" sldId="2147485704"/>
              <pc:sldLayoutMk cId="1094213649" sldId="2147486204"/>
              <ac:spMk id="2" creationId="{00000000-0000-0000-0000-000000000000}"/>
            </ac:spMkLst>
          </pc:spChg>
        </pc:sldLayoutChg>
        <pc:sldLayoutChg chg="modSp del mod ord">
          <pc:chgData name="Luke" userId="f605f45a-95bc-4d4e-84b7-47abd69f91a2" providerId="ADAL" clId="{2FBEC1FD-4654-4708-9618-9DF196BC2280}" dt="2024-05-29T19:37:14.279" v="585"/>
          <pc:sldLayoutMkLst>
            <pc:docMk/>
            <pc:sldMasterMk cId="2348071964" sldId="2147485704"/>
            <pc:sldLayoutMk cId="1117788576" sldId="2147486205"/>
          </pc:sldLayoutMkLst>
          <pc:spChg chg="mod">
            <ac:chgData name="Luke" userId="f605f45a-95bc-4d4e-84b7-47abd69f91a2" providerId="ADAL" clId="{2FBEC1FD-4654-4708-9618-9DF196BC2280}" dt="2024-05-29T19:37:13.526" v="198"/>
            <ac:spMkLst>
              <pc:docMk/>
              <pc:sldMasterMk cId="2348071964" sldId="2147485704"/>
              <pc:sldLayoutMk cId="1117788576" sldId="2147486205"/>
              <ac:spMk id="2" creationId="{00000000-0000-0000-0000-000000000000}"/>
            </ac:spMkLst>
          </pc:spChg>
        </pc:sldLayoutChg>
        <pc:sldLayoutChg chg="del mod ord">
          <pc:chgData name="Luke" userId="f605f45a-95bc-4d4e-84b7-47abd69f91a2" providerId="ADAL" clId="{2FBEC1FD-4654-4708-9618-9DF196BC2280}" dt="2024-05-29T19:37:14.280" v="586"/>
          <pc:sldLayoutMkLst>
            <pc:docMk/>
            <pc:sldMasterMk cId="2348071964" sldId="2147485704"/>
            <pc:sldLayoutMk cId="1370465727" sldId="2147486206"/>
          </pc:sldLayoutMkLst>
        </pc:sldLayoutChg>
        <pc:sldLayoutChg chg="del mod ord">
          <pc:chgData name="Luke" userId="f605f45a-95bc-4d4e-84b7-47abd69f91a2" providerId="ADAL" clId="{2FBEC1FD-4654-4708-9618-9DF196BC2280}" dt="2024-05-29T19:37:14.280" v="587"/>
          <pc:sldLayoutMkLst>
            <pc:docMk/>
            <pc:sldMasterMk cId="2348071964" sldId="2147485704"/>
            <pc:sldLayoutMk cId="3423766560" sldId="2147486207"/>
          </pc:sldLayoutMkLst>
        </pc:sldLayoutChg>
        <pc:sldLayoutChg chg="del mod ord">
          <pc:chgData name="Luke" userId="f605f45a-95bc-4d4e-84b7-47abd69f91a2" providerId="ADAL" clId="{2FBEC1FD-4654-4708-9618-9DF196BC2280}" dt="2024-05-29T19:37:14.281" v="588"/>
          <pc:sldLayoutMkLst>
            <pc:docMk/>
            <pc:sldMasterMk cId="2348071964" sldId="2147485704"/>
            <pc:sldLayoutMk cId="3359615940" sldId="2147486208"/>
          </pc:sldLayoutMkLst>
        </pc:sldLayoutChg>
        <pc:sldLayoutChg chg="modSp del mod ord">
          <pc:chgData name="Luke" userId="f605f45a-95bc-4d4e-84b7-47abd69f91a2" providerId="ADAL" clId="{2FBEC1FD-4654-4708-9618-9DF196BC2280}" dt="2024-05-29T19:37:14.282" v="589"/>
          <pc:sldLayoutMkLst>
            <pc:docMk/>
            <pc:sldMasterMk cId="2348071964" sldId="2147485704"/>
            <pc:sldLayoutMk cId="3426110891" sldId="2147486209"/>
          </pc:sldLayoutMkLst>
          <pc:spChg chg="mod">
            <ac:chgData name="Luke" userId="f605f45a-95bc-4d4e-84b7-47abd69f91a2" providerId="ADAL" clId="{2FBEC1FD-4654-4708-9618-9DF196BC2280}" dt="2024-05-29T19:37:13.526" v="198"/>
            <ac:spMkLst>
              <pc:docMk/>
              <pc:sldMasterMk cId="2348071964" sldId="2147485704"/>
              <pc:sldLayoutMk cId="3426110891" sldId="2147486209"/>
              <ac:spMk id="3"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3426110891" sldId="2147486209"/>
              <ac:spMk id="4"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3426110891" sldId="2147486209"/>
              <ac:spMk id="5" creationId="{F4B6606D-2DF9-48CD-BBE9-B751BF55CD2B}"/>
            </ac:spMkLst>
          </pc:spChg>
        </pc:sldLayoutChg>
        <pc:sldLayoutChg chg="modSp del mod ord">
          <pc:chgData name="Luke" userId="f605f45a-95bc-4d4e-84b7-47abd69f91a2" providerId="ADAL" clId="{2FBEC1FD-4654-4708-9618-9DF196BC2280}" dt="2024-05-29T19:37:14.283" v="590"/>
          <pc:sldLayoutMkLst>
            <pc:docMk/>
            <pc:sldMasterMk cId="2348071964" sldId="2147485704"/>
            <pc:sldLayoutMk cId="2553803244" sldId="2147486210"/>
          </pc:sldLayoutMkLst>
          <pc:spChg chg="mod">
            <ac:chgData name="Luke" userId="f605f45a-95bc-4d4e-84b7-47abd69f91a2" providerId="ADAL" clId="{2FBEC1FD-4654-4708-9618-9DF196BC2280}" dt="2024-05-29T19:37:13.526" v="198"/>
            <ac:spMkLst>
              <pc:docMk/>
              <pc:sldMasterMk cId="2348071964" sldId="2147485704"/>
              <pc:sldLayoutMk cId="2553803244" sldId="2147486210"/>
              <ac:spMk id="3" creationId="{A4118093-7D3C-9764-D242-3FF6E0731EF9}"/>
            </ac:spMkLst>
          </pc:spChg>
          <pc:spChg chg="mod">
            <ac:chgData name="Luke" userId="f605f45a-95bc-4d4e-84b7-47abd69f91a2" providerId="ADAL" clId="{2FBEC1FD-4654-4708-9618-9DF196BC2280}" dt="2024-05-29T19:37:13.526" v="198"/>
            <ac:spMkLst>
              <pc:docMk/>
              <pc:sldMasterMk cId="2348071964" sldId="2147485704"/>
              <pc:sldLayoutMk cId="2553803244" sldId="2147486210"/>
              <ac:spMk id="5" creationId="{B426A676-6846-EA65-EDE5-824567022740}"/>
            </ac:spMkLst>
          </pc:spChg>
          <pc:spChg chg="mod">
            <ac:chgData name="Luke" userId="f605f45a-95bc-4d4e-84b7-47abd69f91a2" providerId="ADAL" clId="{2FBEC1FD-4654-4708-9618-9DF196BC2280}" dt="2024-05-29T19:37:13.526" v="198"/>
            <ac:spMkLst>
              <pc:docMk/>
              <pc:sldMasterMk cId="2348071964" sldId="2147485704"/>
              <pc:sldLayoutMk cId="2553803244" sldId="2147486210"/>
              <ac:spMk id="7" creationId="{1BF31E78-AE5B-8A68-9924-540AC5A8867E}"/>
            </ac:spMkLst>
          </pc:spChg>
        </pc:sldLayoutChg>
        <pc:sldLayoutChg chg="modSp mod ord">
          <pc:chgData name="Luke" userId="f605f45a-95bc-4d4e-84b7-47abd69f91a2" providerId="ADAL" clId="{2FBEC1FD-4654-4708-9618-9DF196BC2280}" dt="2024-05-29T19:37:13.526" v="198"/>
          <pc:sldLayoutMkLst>
            <pc:docMk/>
            <pc:sldMasterMk cId="2348071964" sldId="2147485704"/>
            <pc:sldLayoutMk cId="2813501894" sldId="2147486211"/>
          </pc:sldLayoutMkLst>
          <pc:spChg chg="mod">
            <ac:chgData name="Luke" userId="f605f45a-95bc-4d4e-84b7-47abd69f91a2" providerId="ADAL" clId="{2FBEC1FD-4654-4708-9618-9DF196BC2280}" dt="2024-05-29T19:37:13.526" v="198"/>
            <ac:spMkLst>
              <pc:docMk/>
              <pc:sldMasterMk cId="2348071964" sldId="2147485704"/>
              <pc:sldLayoutMk cId="2813501894" sldId="2147486211"/>
              <ac:spMk id="2"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813501894" sldId="2147486211"/>
              <ac:spMk id="3"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813501894" sldId="2147486211"/>
              <ac:spMk id="4"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813501894" sldId="2147486211"/>
              <ac:spMk id="5" creationId="{00000000-0000-0000-0000-000000000000}"/>
            </ac:spMkLst>
          </pc:spChg>
          <pc:spChg chg="mod">
            <ac:chgData name="Luke" userId="f605f45a-95bc-4d4e-84b7-47abd69f91a2" providerId="ADAL" clId="{2FBEC1FD-4654-4708-9618-9DF196BC2280}" dt="2024-05-29T19:37:13.526" v="198"/>
            <ac:spMkLst>
              <pc:docMk/>
              <pc:sldMasterMk cId="2348071964" sldId="2147485704"/>
              <pc:sldLayoutMk cId="2813501894" sldId="2147486211"/>
              <ac:spMk id="6" creationId="{00000000-0000-0000-0000-000000000000}"/>
            </ac:spMkLst>
          </pc:spChg>
        </pc:sldLayoutChg>
      </pc:sldMasterChg>
      <pc:sldMasterChg chg="del sldLayoutOrd">
        <pc:chgData name="Luke" userId="f605f45a-95bc-4d4e-84b7-47abd69f91a2" providerId="ADAL" clId="{2FBEC1FD-4654-4708-9618-9DF196BC2280}" dt="2024-05-29T19:37:14.284" v="591"/>
        <pc:sldMasterMkLst>
          <pc:docMk/>
          <pc:sldMasterMk cId="963631770" sldId="2147485755"/>
        </pc:sldMasterMkLst>
      </pc:sldMasterChg>
      <pc:sldMasterChg chg="del sldLayoutOrd">
        <pc:chgData name="Luke" userId="f605f45a-95bc-4d4e-84b7-47abd69f91a2" providerId="ADAL" clId="{2FBEC1FD-4654-4708-9618-9DF196BC2280}" dt="2024-05-29T19:37:14.284" v="592"/>
        <pc:sldMasterMkLst>
          <pc:docMk/>
          <pc:sldMasterMk cId="2348071964" sldId="2147485804"/>
        </pc:sldMasterMkLst>
      </pc:sldMasterChg>
      <pc:sldMasterChg chg="del sldLayoutOrd">
        <pc:chgData name="Luke" userId="f605f45a-95bc-4d4e-84b7-47abd69f91a2" providerId="ADAL" clId="{2FBEC1FD-4654-4708-9618-9DF196BC2280}" dt="2024-05-29T19:37:14.285" v="593"/>
        <pc:sldMasterMkLst>
          <pc:docMk/>
          <pc:sldMasterMk cId="2348071964" sldId="2147485855"/>
        </pc:sldMasterMkLst>
      </pc:sldMasterChg>
      <pc:sldMasterChg chg="del sldLayoutOrd">
        <pc:chgData name="Luke" userId="f605f45a-95bc-4d4e-84b7-47abd69f91a2" providerId="ADAL" clId="{2FBEC1FD-4654-4708-9618-9DF196BC2280}" dt="2024-05-29T19:37:14.285" v="594"/>
        <pc:sldMasterMkLst>
          <pc:docMk/>
          <pc:sldMasterMk cId="2348071964" sldId="2147485906"/>
        </pc:sldMasterMkLst>
      </pc:sldMasterChg>
      <pc:sldMasterChg chg="del sldLayoutOrd">
        <pc:chgData name="Luke" userId="f605f45a-95bc-4d4e-84b7-47abd69f91a2" providerId="ADAL" clId="{2FBEC1FD-4654-4708-9618-9DF196BC2280}" dt="2024-05-29T19:37:14.285" v="595"/>
        <pc:sldMasterMkLst>
          <pc:docMk/>
          <pc:sldMasterMk cId="2348071964" sldId="2147485957"/>
        </pc:sldMasterMkLst>
      </pc:sldMasterChg>
      <pc:sldMasterChg chg="del sldLayoutOrd">
        <pc:chgData name="Luke" userId="f605f45a-95bc-4d4e-84b7-47abd69f91a2" providerId="ADAL" clId="{2FBEC1FD-4654-4708-9618-9DF196BC2280}" dt="2024-05-29T19:37:14.286" v="596"/>
        <pc:sldMasterMkLst>
          <pc:docMk/>
          <pc:sldMasterMk cId="2348071964" sldId="2147486008"/>
        </pc:sldMasterMkLst>
      </pc:sldMasterChg>
      <pc:sldMasterChg chg="del sldLayoutOrd">
        <pc:chgData name="Luke" userId="f605f45a-95bc-4d4e-84b7-47abd69f91a2" providerId="ADAL" clId="{2FBEC1FD-4654-4708-9618-9DF196BC2280}" dt="2024-05-29T19:37:14.286" v="597"/>
        <pc:sldMasterMkLst>
          <pc:docMk/>
          <pc:sldMasterMk cId="2348071964" sldId="2147486059"/>
        </pc:sldMasterMkLst>
      </pc:sldMasterChg>
      <pc:sldMasterChg chg="del sldLayoutOrd">
        <pc:chgData name="Luke" userId="f605f45a-95bc-4d4e-84b7-47abd69f91a2" providerId="ADAL" clId="{2FBEC1FD-4654-4708-9618-9DF196BC2280}" dt="2024-05-29T19:37:14.287" v="598"/>
        <pc:sldMasterMkLst>
          <pc:docMk/>
          <pc:sldMasterMk cId="2348071964" sldId="2147486110"/>
        </pc:sldMasterMkLst>
      </pc:sldMasterChg>
      <pc:sldMasterChg chg="del sldLayoutOrd">
        <pc:chgData name="Luke" userId="f605f45a-95bc-4d4e-84b7-47abd69f91a2" providerId="ADAL" clId="{2FBEC1FD-4654-4708-9618-9DF196BC2280}" dt="2024-05-29T19:37:14.287" v="599"/>
        <pc:sldMasterMkLst>
          <pc:docMk/>
          <pc:sldMasterMk cId="2348071964" sldId="2147486161"/>
        </pc:sldMasterMkLst>
      </pc:sldMasterChg>
    </pc:docChg>
  </pc:docChgLst>
  <pc:docChgLst>
    <pc:chgData name="Luke Murray" userId="f605f45a-95bc-4d4e-84b7-47abd69f91a2" providerId="ADAL" clId="{31165FD0-E625-4341-BD3A-C8F1D2AA69F2}"/>
    <pc:docChg chg="undo custSel modSld">
      <pc:chgData name="Luke Murray" userId="f605f45a-95bc-4d4e-84b7-47abd69f91a2" providerId="ADAL" clId="{31165FD0-E625-4341-BD3A-C8F1D2AA69F2}" dt="2024-04-03T21:56:28.784" v="151" actId="14100"/>
      <pc:docMkLst>
        <pc:docMk/>
      </pc:docMkLst>
      <pc:sldChg chg="modSp mod">
        <pc:chgData name="Luke Murray" userId="f605f45a-95bc-4d4e-84b7-47abd69f91a2" providerId="ADAL" clId="{31165FD0-E625-4341-BD3A-C8F1D2AA69F2}" dt="2024-04-03T21:55:16.466" v="144" actId="1076"/>
        <pc:sldMkLst>
          <pc:docMk/>
          <pc:sldMk cId="4162666114" sldId="292"/>
        </pc:sldMkLst>
        <pc:picChg chg="mod">
          <ac:chgData name="Luke Murray" userId="f605f45a-95bc-4d4e-84b7-47abd69f91a2" providerId="ADAL" clId="{31165FD0-E625-4341-BD3A-C8F1D2AA69F2}" dt="2024-04-03T21:55:16.466" v="144" actId="1076"/>
          <ac:picMkLst>
            <pc:docMk/>
            <pc:sldMk cId="4162666114" sldId="292"/>
            <ac:picMk id="8" creationId="{1A8C7488-4C05-8D8A-E463-BCD7B4A4BD64}"/>
          </ac:picMkLst>
        </pc:picChg>
      </pc:sldChg>
      <pc:sldChg chg="addSp delSp modSp mod">
        <pc:chgData name="Luke Murray" userId="f605f45a-95bc-4d4e-84b7-47abd69f91a2" providerId="ADAL" clId="{31165FD0-E625-4341-BD3A-C8F1D2AA69F2}" dt="2024-04-03T21:56:28.784" v="151" actId="14100"/>
        <pc:sldMkLst>
          <pc:docMk/>
          <pc:sldMk cId="3676072590" sldId="2123258982"/>
        </pc:sldMkLst>
        <pc:spChg chg="add mod">
          <ac:chgData name="Luke Murray" userId="f605f45a-95bc-4d4e-84b7-47abd69f91a2" providerId="ADAL" clId="{31165FD0-E625-4341-BD3A-C8F1D2AA69F2}" dt="2024-04-03T21:56:28.784" v="151" actId="14100"/>
          <ac:spMkLst>
            <pc:docMk/>
            <pc:sldMk cId="3676072590" sldId="2123258982"/>
            <ac:spMk id="2" creationId="{4DB9B83B-58E0-8011-9F54-4025C06BC99F}"/>
          </ac:spMkLst>
        </pc:spChg>
        <pc:spChg chg="add mod">
          <ac:chgData name="Luke Murray" userId="f605f45a-95bc-4d4e-84b7-47abd69f91a2" providerId="ADAL" clId="{31165FD0-E625-4341-BD3A-C8F1D2AA69F2}" dt="2024-04-03T21:56:14.805" v="150" actId="1076"/>
          <ac:spMkLst>
            <pc:docMk/>
            <pc:sldMk cId="3676072590" sldId="2123258982"/>
            <ac:spMk id="3" creationId="{86292B4A-16B9-B54D-B948-9AB8C1C6E7E6}"/>
          </ac:spMkLst>
        </pc:spChg>
        <pc:spChg chg="mod">
          <ac:chgData name="Luke Murray" userId="f605f45a-95bc-4d4e-84b7-47abd69f91a2" providerId="ADAL" clId="{31165FD0-E625-4341-BD3A-C8F1D2AA69F2}" dt="2024-04-03T21:12:25.210" v="109" actId="1035"/>
          <ac:spMkLst>
            <pc:docMk/>
            <pc:sldMk cId="3676072590" sldId="2123258982"/>
            <ac:spMk id="4" creationId="{37476C54-F5BB-C71C-AD40-72B735C5A50A}"/>
          </ac:spMkLst>
        </pc:spChg>
        <pc:spChg chg="mod">
          <ac:chgData name="Luke Murray" userId="f605f45a-95bc-4d4e-84b7-47abd69f91a2" providerId="ADAL" clId="{31165FD0-E625-4341-BD3A-C8F1D2AA69F2}" dt="2024-04-03T21:12:25.210" v="109" actId="1035"/>
          <ac:spMkLst>
            <pc:docMk/>
            <pc:sldMk cId="3676072590" sldId="2123258982"/>
            <ac:spMk id="8" creationId="{05451561-A41C-7616-D73B-783DBC7EA4D2}"/>
          </ac:spMkLst>
        </pc:spChg>
        <pc:spChg chg="mod">
          <ac:chgData name="Luke Murray" userId="f605f45a-95bc-4d4e-84b7-47abd69f91a2" providerId="ADAL" clId="{31165FD0-E625-4341-BD3A-C8F1D2AA69F2}" dt="2024-04-03T21:55:44.878" v="147" actId="1076"/>
          <ac:spMkLst>
            <pc:docMk/>
            <pc:sldMk cId="3676072590" sldId="2123258982"/>
            <ac:spMk id="16" creationId="{A064AEF9-4AA9-241F-EA0F-A331D3373E76}"/>
          </ac:spMkLst>
        </pc:spChg>
        <pc:picChg chg="del">
          <ac:chgData name="Luke Murray" userId="f605f45a-95bc-4d4e-84b7-47abd69f91a2" providerId="ADAL" clId="{31165FD0-E625-4341-BD3A-C8F1D2AA69F2}" dt="2024-04-03T21:10:18.545" v="1" actId="478"/>
          <ac:picMkLst>
            <pc:docMk/>
            <pc:sldMk cId="3676072590" sldId="2123258982"/>
            <ac:picMk id="7" creationId="{5E2C3EF8-01F9-0D6B-D6B8-F389018FA552}"/>
          </ac:picMkLst>
        </pc:picChg>
        <pc:picChg chg="mod">
          <ac:chgData name="Luke Murray" userId="f605f45a-95bc-4d4e-84b7-47abd69f91a2" providerId="ADAL" clId="{31165FD0-E625-4341-BD3A-C8F1D2AA69F2}" dt="2024-04-03T21:12:25.210" v="109" actId="1035"/>
          <ac:picMkLst>
            <pc:docMk/>
            <pc:sldMk cId="3676072590" sldId="2123258982"/>
            <ac:picMk id="10" creationId="{BE88F00E-6836-76DA-B6A5-99EE5BDB8BE1}"/>
          </ac:picMkLst>
        </pc:picChg>
        <pc:picChg chg="mod">
          <ac:chgData name="Luke Murray" userId="f605f45a-95bc-4d4e-84b7-47abd69f91a2" providerId="ADAL" clId="{31165FD0-E625-4341-BD3A-C8F1D2AA69F2}" dt="2024-04-03T21:12:32.495" v="111" actId="14100"/>
          <ac:picMkLst>
            <pc:docMk/>
            <pc:sldMk cId="3676072590" sldId="2123258982"/>
            <ac:picMk id="12" creationId="{AD0BF6B0-D1BC-7B4D-96F3-974A6CFBD747}"/>
          </ac:picMkLst>
        </pc:picChg>
      </pc:sldChg>
      <pc:sldChg chg="modSp mod">
        <pc:chgData name="Luke Murray" userId="f605f45a-95bc-4d4e-84b7-47abd69f91a2" providerId="ADAL" clId="{31165FD0-E625-4341-BD3A-C8F1D2AA69F2}" dt="2024-04-03T20:36:45.124" v="0" actId="1076"/>
        <pc:sldMkLst>
          <pc:docMk/>
          <pc:sldMk cId="2157105301" sldId="2123258985"/>
        </pc:sldMkLst>
        <pc:spChg chg="mod">
          <ac:chgData name="Luke Murray" userId="f605f45a-95bc-4d4e-84b7-47abd69f91a2" providerId="ADAL" clId="{31165FD0-E625-4341-BD3A-C8F1D2AA69F2}" dt="2024-04-03T20:36:45.124" v="0" actId="1076"/>
          <ac:spMkLst>
            <pc:docMk/>
            <pc:sldMk cId="2157105301" sldId="2123258985"/>
            <ac:spMk id="5" creationId="{891F43F3-F74C-929F-814A-72BAC5694BB3}"/>
          </ac:spMkLst>
        </pc:spChg>
        <pc:spChg chg="mod">
          <ac:chgData name="Luke Murray" userId="f605f45a-95bc-4d4e-84b7-47abd69f91a2" providerId="ADAL" clId="{31165FD0-E625-4341-BD3A-C8F1D2AA69F2}" dt="2024-04-03T20:36:45.124" v="0" actId="1076"/>
          <ac:spMkLst>
            <pc:docMk/>
            <pc:sldMk cId="2157105301" sldId="2123258985"/>
            <ac:spMk id="9" creationId="{9A355ECC-FBFB-EBA8-6F7E-1B5614508F4B}"/>
          </ac:spMkLst>
        </pc:spChg>
      </pc:sldChg>
    </pc:docChg>
  </pc:docChgLst>
  <pc:docChgLst>
    <pc:chgData name="Guest User" userId="S::urn:spo:anon#9cabedb1371351c13e29f875e773892dbd3541b7859818a552fc581a95dd3f2c::" providerId="AD" clId="Web-{DEFF3266-E894-87D1-991F-8CE8C760BEB4}"/>
    <pc:docChg chg="addSld delSld modSld addMainMaster">
      <pc:chgData name="Guest User" userId="S::urn:spo:anon#9cabedb1371351c13e29f875e773892dbd3541b7859818a552fc581a95dd3f2c::" providerId="AD" clId="Web-{DEFF3266-E894-87D1-991F-8CE8C760BEB4}" dt="2024-05-29T00:32:29.898" v="13"/>
      <pc:docMkLst>
        <pc:docMk/>
      </pc:docMkLst>
      <pc:sldChg chg="add">
        <pc:chgData name="Guest User" userId="S::urn:spo:anon#9cabedb1371351c13e29f875e773892dbd3541b7859818a552fc581a95dd3f2c::" providerId="AD" clId="Web-{DEFF3266-E894-87D1-991F-8CE8C760BEB4}" dt="2024-05-29T00:31:38.912" v="10"/>
        <pc:sldMkLst>
          <pc:docMk/>
          <pc:sldMk cId="109857222" sldId="256"/>
        </pc:sldMkLst>
      </pc:sldChg>
      <pc:sldChg chg="add">
        <pc:chgData name="Guest User" userId="S::urn:spo:anon#9cabedb1371351c13e29f875e773892dbd3541b7859818a552fc581a95dd3f2c::" providerId="AD" clId="Web-{DEFF3266-E894-87D1-991F-8CE8C760BEB4}" dt="2024-05-29T00:31:38.662" v="9"/>
        <pc:sldMkLst>
          <pc:docMk/>
          <pc:sldMk cId="1250297212" sldId="321"/>
        </pc:sldMkLst>
      </pc:sldChg>
      <pc:sldChg chg="add">
        <pc:chgData name="Guest User" userId="S::urn:spo:anon#9cabedb1371351c13e29f875e773892dbd3541b7859818a552fc581a95dd3f2c::" providerId="AD" clId="Web-{DEFF3266-E894-87D1-991F-8CE8C760BEB4}" dt="2024-05-29T00:31:38.162" v="7"/>
        <pc:sldMkLst>
          <pc:docMk/>
          <pc:sldMk cId="160850906" sldId="2147477306"/>
        </pc:sldMkLst>
      </pc:sldChg>
      <pc:sldChg chg="add">
        <pc:chgData name="Guest User" userId="S::urn:spo:anon#9cabedb1371351c13e29f875e773892dbd3541b7859818a552fc581a95dd3f2c::" providerId="AD" clId="Web-{DEFF3266-E894-87D1-991F-8CE8C760BEB4}" dt="2024-05-29T00:31:36.412" v="0"/>
        <pc:sldMkLst>
          <pc:docMk/>
          <pc:sldMk cId="4161070225" sldId="2147481306"/>
        </pc:sldMkLst>
      </pc:sldChg>
      <pc:sldChg chg="add">
        <pc:chgData name="Guest User" userId="S::urn:spo:anon#9cabedb1371351c13e29f875e773892dbd3541b7859818a552fc581a95dd3f2c::" providerId="AD" clId="Web-{DEFF3266-E894-87D1-991F-8CE8C760BEB4}" dt="2024-05-29T00:31:36.630" v="1"/>
        <pc:sldMkLst>
          <pc:docMk/>
          <pc:sldMk cId="2831212147" sldId="2147481309"/>
        </pc:sldMkLst>
      </pc:sldChg>
      <pc:sldChg chg="add">
        <pc:chgData name="Guest User" userId="S::urn:spo:anon#9cabedb1371351c13e29f875e773892dbd3541b7859818a552fc581a95dd3f2c::" providerId="AD" clId="Web-{DEFF3266-E894-87D1-991F-8CE8C760BEB4}" dt="2024-05-29T00:31:37.631" v="5"/>
        <pc:sldMkLst>
          <pc:docMk/>
          <pc:sldMk cId="4026756929" sldId="2147481315"/>
        </pc:sldMkLst>
      </pc:sldChg>
      <pc:sldChg chg="add">
        <pc:chgData name="Guest User" userId="S::urn:spo:anon#9cabedb1371351c13e29f875e773892dbd3541b7859818a552fc581a95dd3f2c::" providerId="AD" clId="Web-{DEFF3266-E894-87D1-991F-8CE8C760BEB4}" dt="2024-05-29T00:31:38.427" v="8"/>
        <pc:sldMkLst>
          <pc:docMk/>
          <pc:sldMk cId="490796121" sldId="2147481799"/>
        </pc:sldMkLst>
      </pc:sldChg>
      <pc:sldChg chg="add">
        <pc:chgData name="Guest User" userId="S::urn:spo:anon#9cabedb1371351c13e29f875e773892dbd3541b7859818a552fc581a95dd3f2c::" providerId="AD" clId="Web-{DEFF3266-E894-87D1-991F-8CE8C760BEB4}" dt="2024-05-29T00:31:37.412" v="4"/>
        <pc:sldMkLst>
          <pc:docMk/>
          <pc:sldMk cId="2155243224" sldId="2147481801"/>
        </pc:sldMkLst>
      </pc:sldChg>
      <pc:sldChg chg="add">
        <pc:chgData name="Guest User" userId="S::urn:spo:anon#9cabedb1371351c13e29f875e773892dbd3541b7859818a552fc581a95dd3f2c::" providerId="AD" clId="Web-{DEFF3266-E894-87D1-991F-8CE8C760BEB4}" dt="2024-05-29T00:31:37.912" v="6"/>
        <pc:sldMkLst>
          <pc:docMk/>
          <pc:sldMk cId="2287908322" sldId="2147481814"/>
        </pc:sldMkLst>
      </pc:sldChg>
      <pc:sldChg chg="add">
        <pc:chgData name="Guest User" userId="S::urn:spo:anon#9cabedb1371351c13e29f875e773892dbd3541b7859818a552fc581a95dd3f2c::" providerId="AD" clId="Web-{DEFF3266-E894-87D1-991F-8CE8C760BEB4}" dt="2024-05-29T00:31:36.849" v="2"/>
        <pc:sldMkLst>
          <pc:docMk/>
          <pc:sldMk cId="1032642054" sldId="2147481837"/>
        </pc:sldMkLst>
      </pc:sldChg>
      <pc:sldChg chg="add">
        <pc:chgData name="Guest User" userId="S::urn:spo:anon#9cabedb1371351c13e29f875e773892dbd3541b7859818a552fc581a95dd3f2c::" providerId="AD" clId="Web-{DEFF3266-E894-87D1-991F-8CE8C760BEB4}" dt="2024-05-29T00:31:37.193" v="3"/>
        <pc:sldMkLst>
          <pc:docMk/>
          <pc:sldMk cId="1679869590" sldId="2147481870"/>
        </pc:sldMkLst>
      </pc:sldChg>
      <pc:sldChg chg="addSp modSp add del">
        <pc:chgData name="Guest User" userId="S::urn:spo:anon#9cabedb1371351c13e29f875e773892dbd3541b7859818a552fc581a95dd3f2c::" providerId="AD" clId="Web-{DEFF3266-E894-87D1-991F-8CE8C760BEB4}" dt="2024-05-29T00:32:29.898" v="13"/>
        <pc:sldMkLst>
          <pc:docMk/>
          <pc:sldMk cId="3467766110" sldId="2147481879"/>
        </pc:sldMkLst>
        <pc:picChg chg="add mod">
          <ac:chgData name="Guest User" userId="S::urn:spo:anon#9cabedb1371351c13e29f875e773892dbd3541b7859818a552fc581a95dd3f2c::" providerId="AD" clId="Web-{DEFF3266-E894-87D1-991F-8CE8C760BEB4}" dt="2024-05-29T00:32:19.898" v="12"/>
          <ac:picMkLst>
            <pc:docMk/>
            <pc:sldMk cId="3467766110" sldId="2147481879"/>
            <ac:picMk id="3" creationId="{15F722AF-7D68-BD6B-A0B5-AADCA17BEF5A}"/>
          </ac:picMkLst>
        </pc:picChg>
      </pc:sldChg>
      <pc:sldMasterChg chg="add addSldLayout">
        <pc:chgData name="Guest User" userId="S::urn:spo:anon#9cabedb1371351c13e29f875e773892dbd3541b7859818a552fc581a95dd3f2c::" providerId="AD" clId="Web-{DEFF3266-E894-87D1-991F-8CE8C760BEB4}" dt="2024-05-29T00:31:36.412" v="0"/>
        <pc:sldMasterMkLst>
          <pc:docMk/>
          <pc:sldMasterMk cId="963631770" sldId="2147485551"/>
        </pc:sldMasterMkLst>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219791365" sldId="2147485554"/>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070971518" sldId="2147485555"/>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384149223" sldId="2147485556"/>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4264616589" sldId="2147485557"/>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386043030" sldId="2147485558"/>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642820740" sldId="2147485559"/>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147939153" sldId="2147485560"/>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014902826" sldId="2147485561"/>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520440515" sldId="2147485562"/>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792566595" sldId="2147485563"/>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364864217" sldId="2147485564"/>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295922018" sldId="2147485565"/>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630936537" sldId="2147485566"/>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731223496" sldId="2147485567"/>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517723168" sldId="2147485568"/>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642262945" sldId="2147485569"/>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652648237" sldId="2147485570"/>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343531980" sldId="2147485571"/>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765256976" sldId="2147485572"/>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730844171" sldId="2147485573"/>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679576568" sldId="2147485574"/>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014317633" sldId="2147485575"/>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927545422" sldId="2147485576"/>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53393662" sldId="2147485577"/>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159409043" sldId="2147485578"/>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64359835" sldId="2147485579"/>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102478781" sldId="2147485580"/>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228863187" sldId="2147485581"/>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580374138" sldId="2147485582"/>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974617677" sldId="2147485583"/>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4193360559" sldId="2147485584"/>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363131278" sldId="2147485585"/>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267473033" sldId="2147485586"/>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662311423" sldId="2147485587"/>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576101998" sldId="2147485588"/>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769482695" sldId="2147485589"/>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154804997" sldId="2147485590"/>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843266246" sldId="2147485591"/>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781401084" sldId="2147485592"/>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859667674" sldId="2147485593"/>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3559631928" sldId="2147485594"/>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676985832" sldId="2147485595"/>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2673743591" sldId="2147485596"/>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4261378634" sldId="2147485597"/>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388314117" sldId="2147485598"/>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924580890" sldId="2147485599"/>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4052310958" sldId="2147485600"/>
          </pc:sldLayoutMkLst>
        </pc:sldLayoutChg>
        <pc:sldLayoutChg chg="add">
          <pc:chgData name="Guest User" userId="S::urn:spo:anon#9cabedb1371351c13e29f875e773892dbd3541b7859818a552fc581a95dd3f2c::" providerId="AD" clId="Web-{DEFF3266-E894-87D1-991F-8CE8C760BEB4}" dt="2024-05-29T00:31:36.412" v="0"/>
          <pc:sldLayoutMkLst>
            <pc:docMk/>
            <pc:sldMasterMk cId="963631770" sldId="2147485551"/>
            <pc:sldLayoutMk cId="1284793321" sldId="2147485602"/>
          </pc:sldLayoutMkLst>
        </pc:sldLayoutChg>
      </pc:sldMasterChg>
      <pc:sldMasterChg chg="add addSldLayout">
        <pc:chgData name="Guest User" userId="S::urn:spo:anon#9cabedb1371351c13e29f875e773892dbd3541b7859818a552fc581a95dd3f2c::" providerId="AD" clId="Web-{DEFF3266-E894-87D1-991F-8CE8C760BEB4}" dt="2024-05-29T00:31:36.630" v="1"/>
        <pc:sldMasterMkLst>
          <pc:docMk/>
          <pc:sldMasterMk cId="2348071964" sldId="2147485704"/>
        </pc:sldMasterMkLst>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020513271" sldId="2147485705"/>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499124621" sldId="2147485706"/>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926111332" sldId="2147485707"/>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224254583" sldId="2147485708"/>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360028600" sldId="2147485709"/>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690259341" sldId="2147485710"/>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598122012" sldId="2147485711"/>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589737144" sldId="2147485712"/>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26590517" sldId="2147485713"/>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384539232" sldId="2147485714"/>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110319739" sldId="2147485715"/>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773329448" sldId="2147485716"/>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969329147" sldId="2147485717"/>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979658214" sldId="2147485718"/>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233307150" sldId="2147485719"/>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765042425" sldId="2147485720"/>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34328490" sldId="2147485721"/>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4186555525" sldId="2147485722"/>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4288760314" sldId="2147485723"/>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601467484" sldId="2147485724"/>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700241979" sldId="2147485725"/>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868617698" sldId="2147485726"/>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728611050" sldId="2147485727"/>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974475469" sldId="2147485728"/>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445604132" sldId="2147485729"/>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619916315" sldId="2147485730"/>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930676810" sldId="2147485731"/>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050740665" sldId="2147485732"/>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4215376507" sldId="2147485733"/>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479875730" sldId="2147485734"/>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793878312" sldId="2147485735"/>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168392592" sldId="2147485736"/>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705649484" sldId="2147485737"/>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225336648" sldId="2147485738"/>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928803996" sldId="2147485739"/>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364902249" sldId="2147485740"/>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537309684" sldId="2147485741"/>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587595780" sldId="2147485742"/>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510975954" sldId="2147485743"/>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529816070" sldId="2147485744"/>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445037268" sldId="2147485745"/>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4153416146" sldId="2147485746"/>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094213649" sldId="2147485747"/>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117788576" sldId="2147485748"/>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1370465727" sldId="2147485749"/>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423766560" sldId="2147485750"/>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359615940" sldId="2147485751"/>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3426110891" sldId="2147485752"/>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553803244" sldId="2147485753"/>
          </pc:sldLayoutMkLst>
        </pc:sldLayoutChg>
        <pc:sldLayoutChg chg="add">
          <pc:chgData name="Guest User" userId="S::urn:spo:anon#9cabedb1371351c13e29f875e773892dbd3541b7859818a552fc581a95dd3f2c::" providerId="AD" clId="Web-{DEFF3266-E894-87D1-991F-8CE8C760BEB4}" dt="2024-05-29T00:31:36.630" v="1"/>
          <pc:sldLayoutMkLst>
            <pc:docMk/>
            <pc:sldMasterMk cId="2348071964" sldId="2147485704"/>
            <pc:sldLayoutMk cId="2813501894" sldId="2147485754"/>
          </pc:sldLayoutMkLst>
        </pc:sldLayoutChg>
      </pc:sldMasterChg>
      <pc:sldMasterChg chg="add addSldLayout">
        <pc:chgData name="Guest User" userId="S::urn:spo:anon#9cabedb1371351c13e29f875e773892dbd3541b7859818a552fc581a95dd3f2c::" providerId="AD" clId="Web-{DEFF3266-E894-87D1-991F-8CE8C760BEB4}" dt="2024-05-29T00:31:36.849" v="2"/>
        <pc:sldMasterMkLst>
          <pc:docMk/>
          <pc:sldMasterMk cId="963631770" sldId="2147485755"/>
        </pc:sldMasterMkLst>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284793321" sldId="2147485756"/>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219791365" sldId="2147485757"/>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070971518" sldId="2147485758"/>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384149223" sldId="2147485759"/>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4264616589" sldId="2147485760"/>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386043030" sldId="2147485761"/>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642820740" sldId="2147485762"/>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147939153" sldId="2147485763"/>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014902826" sldId="2147485764"/>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520440515" sldId="2147485765"/>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792566595" sldId="2147485766"/>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364864217" sldId="2147485767"/>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295922018" sldId="2147485768"/>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630936537" sldId="2147485769"/>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731223496" sldId="2147485770"/>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517723168" sldId="2147485771"/>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642262945" sldId="2147485772"/>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652648237" sldId="2147485773"/>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343531980" sldId="2147485774"/>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765256976" sldId="2147485775"/>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730844171" sldId="2147485776"/>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679576568" sldId="2147485777"/>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014317633" sldId="2147485778"/>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927545422" sldId="2147485779"/>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53393662" sldId="2147485780"/>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159409043" sldId="2147485781"/>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64359835" sldId="2147485782"/>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102478781" sldId="2147485783"/>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228863187" sldId="2147485784"/>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580374138" sldId="2147485785"/>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974617677" sldId="2147485786"/>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4193360559" sldId="2147485787"/>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363131278" sldId="2147485788"/>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267473033" sldId="2147485789"/>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662311423" sldId="2147485790"/>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576101998" sldId="2147485791"/>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769482695" sldId="2147485792"/>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154804997" sldId="2147485793"/>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843266246" sldId="2147485794"/>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781401084" sldId="2147485795"/>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859667674" sldId="2147485796"/>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3559631928" sldId="2147485797"/>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676985832" sldId="2147485798"/>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2673743591" sldId="2147485799"/>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4261378634" sldId="2147485800"/>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388314117" sldId="2147485801"/>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1924580890" sldId="2147485802"/>
          </pc:sldLayoutMkLst>
        </pc:sldLayoutChg>
        <pc:sldLayoutChg chg="add">
          <pc:chgData name="Guest User" userId="S::urn:spo:anon#9cabedb1371351c13e29f875e773892dbd3541b7859818a552fc581a95dd3f2c::" providerId="AD" clId="Web-{DEFF3266-E894-87D1-991F-8CE8C760BEB4}" dt="2024-05-29T00:31:36.849" v="2"/>
          <pc:sldLayoutMkLst>
            <pc:docMk/>
            <pc:sldMasterMk cId="963631770" sldId="2147485551"/>
            <pc:sldLayoutMk cId="4052310958" sldId="2147485803"/>
          </pc:sldLayoutMkLst>
        </pc:sldLayoutChg>
      </pc:sldMasterChg>
      <pc:sldMasterChg chg="add addSldLayout">
        <pc:chgData name="Guest User" userId="S::urn:spo:anon#9cabedb1371351c13e29f875e773892dbd3541b7859818a552fc581a95dd3f2c::" providerId="AD" clId="Web-{DEFF3266-E894-87D1-991F-8CE8C760BEB4}" dt="2024-05-29T00:31:37.193" v="3"/>
        <pc:sldMasterMkLst>
          <pc:docMk/>
          <pc:sldMasterMk cId="2348071964" sldId="2147485804"/>
        </pc:sldMasterMkLst>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020513271" sldId="2147485805"/>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499124621" sldId="2147485806"/>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926111332" sldId="2147485807"/>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224254583" sldId="2147485808"/>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360028600" sldId="2147485809"/>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690259341" sldId="2147485810"/>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598122012" sldId="2147485811"/>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589737144" sldId="2147485812"/>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26590517" sldId="2147485813"/>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384539232" sldId="2147485814"/>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110319739" sldId="2147485815"/>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773329448" sldId="2147485816"/>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969329147" sldId="2147485817"/>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979658214" sldId="2147485818"/>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233307150" sldId="2147485819"/>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765042425" sldId="2147485820"/>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34328490" sldId="2147485821"/>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4186555525" sldId="2147485822"/>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4288760314" sldId="2147485823"/>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601467484" sldId="2147485824"/>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700241979" sldId="2147485825"/>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868617698" sldId="2147485826"/>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728611050" sldId="2147485827"/>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974475469" sldId="2147485828"/>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445604132" sldId="2147485829"/>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619916315" sldId="2147485830"/>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930676810" sldId="2147485831"/>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050740665" sldId="2147485832"/>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4215376507" sldId="2147485833"/>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479875730" sldId="2147485834"/>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793878312" sldId="2147485835"/>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168392592" sldId="2147485836"/>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705649484" sldId="2147485837"/>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225336648" sldId="2147485838"/>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928803996" sldId="2147485839"/>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364902249" sldId="2147485840"/>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537309684" sldId="2147485841"/>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587595780" sldId="2147485842"/>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510975954" sldId="2147485843"/>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529816070" sldId="2147485844"/>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445037268" sldId="2147485845"/>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4153416146" sldId="2147485846"/>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094213649" sldId="2147485847"/>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117788576" sldId="2147485848"/>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1370465727" sldId="2147485849"/>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423766560" sldId="2147485850"/>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359615940" sldId="2147485851"/>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3426110891" sldId="2147485852"/>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553803244" sldId="2147485853"/>
          </pc:sldLayoutMkLst>
        </pc:sldLayoutChg>
        <pc:sldLayoutChg chg="add">
          <pc:chgData name="Guest User" userId="S::urn:spo:anon#9cabedb1371351c13e29f875e773892dbd3541b7859818a552fc581a95dd3f2c::" providerId="AD" clId="Web-{DEFF3266-E894-87D1-991F-8CE8C760BEB4}" dt="2024-05-29T00:31:37.193" v="3"/>
          <pc:sldLayoutMkLst>
            <pc:docMk/>
            <pc:sldMasterMk cId="2348071964" sldId="2147485704"/>
            <pc:sldLayoutMk cId="2813501894" sldId="2147485854"/>
          </pc:sldLayoutMkLst>
        </pc:sldLayoutChg>
      </pc:sldMasterChg>
      <pc:sldMasterChg chg="add addSldLayout">
        <pc:chgData name="Guest User" userId="S::urn:spo:anon#9cabedb1371351c13e29f875e773892dbd3541b7859818a552fc581a95dd3f2c::" providerId="AD" clId="Web-{DEFF3266-E894-87D1-991F-8CE8C760BEB4}" dt="2024-05-29T00:31:37.412" v="4"/>
        <pc:sldMasterMkLst>
          <pc:docMk/>
          <pc:sldMasterMk cId="2348071964" sldId="2147485855"/>
        </pc:sldMasterMkLst>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020513271" sldId="2147485856"/>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499124621" sldId="2147485857"/>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926111332" sldId="2147485858"/>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224254583" sldId="2147485859"/>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360028600" sldId="2147485860"/>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690259341" sldId="2147485861"/>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598122012" sldId="2147485862"/>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589737144" sldId="2147485863"/>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26590517" sldId="2147485864"/>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384539232" sldId="2147485865"/>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110319739" sldId="2147485866"/>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773329448" sldId="2147485867"/>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969329147" sldId="2147485868"/>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979658214" sldId="2147485869"/>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233307150" sldId="2147485870"/>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765042425" sldId="2147485871"/>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34328490" sldId="2147485872"/>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4186555525" sldId="2147485873"/>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4288760314" sldId="2147485874"/>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601467484" sldId="2147485875"/>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700241979" sldId="2147485876"/>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868617698" sldId="2147485877"/>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728611050" sldId="2147485878"/>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974475469" sldId="2147485879"/>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445604132" sldId="2147485880"/>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619916315" sldId="2147485881"/>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930676810" sldId="2147485882"/>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050740665" sldId="2147485883"/>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4215376507" sldId="2147485884"/>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479875730" sldId="2147485885"/>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793878312" sldId="2147485886"/>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168392592" sldId="2147485887"/>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705649484" sldId="2147485888"/>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225336648" sldId="2147485889"/>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928803996" sldId="2147485890"/>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364902249" sldId="2147485891"/>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537309684" sldId="2147485892"/>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587595780" sldId="2147485893"/>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510975954" sldId="2147485894"/>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529816070" sldId="2147485895"/>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445037268" sldId="2147485896"/>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4153416146" sldId="2147485897"/>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094213649" sldId="2147485898"/>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117788576" sldId="2147485899"/>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1370465727" sldId="2147485900"/>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423766560" sldId="2147485901"/>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359615940" sldId="2147485902"/>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3426110891" sldId="2147485903"/>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553803244" sldId="2147485904"/>
          </pc:sldLayoutMkLst>
        </pc:sldLayoutChg>
        <pc:sldLayoutChg chg="add">
          <pc:chgData name="Guest User" userId="S::urn:spo:anon#9cabedb1371351c13e29f875e773892dbd3541b7859818a552fc581a95dd3f2c::" providerId="AD" clId="Web-{DEFF3266-E894-87D1-991F-8CE8C760BEB4}" dt="2024-05-29T00:31:37.412" v="4"/>
          <pc:sldLayoutMkLst>
            <pc:docMk/>
            <pc:sldMasterMk cId="2348071964" sldId="2147485704"/>
            <pc:sldLayoutMk cId="2813501894" sldId="2147485905"/>
          </pc:sldLayoutMkLst>
        </pc:sldLayoutChg>
      </pc:sldMasterChg>
      <pc:sldMasterChg chg="add addSldLayout">
        <pc:chgData name="Guest User" userId="S::urn:spo:anon#9cabedb1371351c13e29f875e773892dbd3541b7859818a552fc581a95dd3f2c::" providerId="AD" clId="Web-{DEFF3266-E894-87D1-991F-8CE8C760BEB4}" dt="2024-05-29T00:31:37.631" v="5"/>
        <pc:sldMasterMkLst>
          <pc:docMk/>
          <pc:sldMasterMk cId="2348071964" sldId="2147485906"/>
        </pc:sldMasterMkLst>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020513271" sldId="2147485907"/>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499124621" sldId="2147485908"/>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926111332" sldId="2147485909"/>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224254583" sldId="2147485910"/>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360028600" sldId="2147485911"/>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690259341" sldId="2147485912"/>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598122012" sldId="2147485913"/>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589737144" sldId="2147485914"/>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26590517" sldId="2147485915"/>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384539232" sldId="2147485916"/>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110319739" sldId="2147485917"/>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773329448" sldId="2147485918"/>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969329147" sldId="2147485919"/>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979658214" sldId="2147485920"/>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233307150" sldId="2147485921"/>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765042425" sldId="2147485922"/>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34328490" sldId="2147485923"/>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4186555525" sldId="2147485924"/>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4288760314" sldId="2147485925"/>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601467484" sldId="2147485926"/>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700241979" sldId="2147485927"/>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868617698" sldId="2147485928"/>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728611050" sldId="2147485929"/>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974475469" sldId="2147485930"/>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445604132" sldId="2147485931"/>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619916315" sldId="2147485932"/>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930676810" sldId="2147485933"/>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050740665" sldId="2147485934"/>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4215376507" sldId="2147485935"/>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479875730" sldId="2147485936"/>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793878312" sldId="2147485937"/>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168392592" sldId="2147485938"/>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705649484" sldId="2147485939"/>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225336648" sldId="2147485940"/>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928803996" sldId="2147485941"/>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364902249" sldId="2147485942"/>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537309684" sldId="2147485943"/>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587595780" sldId="2147485944"/>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510975954" sldId="2147485945"/>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529816070" sldId="2147485946"/>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445037268" sldId="2147485947"/>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4153416146" sldId="2147485948"/>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094213649" sldId="2147485949"/>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117788576" sldId="2147485950"/>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1370465727" sldId="2147485951"/>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423766560" sldId="2147485952"/>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359615940" sldId="2147485953"/>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3426110891" sldId="2147485954"/>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553803244" sldId="2147485955"/>
          </pc:sldLayoutMkLst>
        </pc:sldLayoutChg>
        <pc:sldLayoutChg chg="add">
          <pc:chgData name="Guest User" userId="S::urn:spo:anon#9cabedb1371351c13e29f875e773892dbd3541b7859818a552fc581a95dd3f2c::" providerId="AD" clId="Web-{DEFF3266-E894-87D1-991F-8CE8C760BEB4}" dt="2024-05-29T00:31:37.631" v="5"/>
          <pc:sldLayoutMkLst>
            <pc:docMk/>
            <pc:sldMasterMk cId="2348071964" sldId="2147485704"/>
            <pc:sldLayoutMk cId="2813501894" sldId="2147485956"/>
          </pc:sldLayoutMkLst>
        </pc:sldLayoutChg>
      </pc:sldMasterChg>
      <pc:sldMasterChg chg="add addSldLayout">
        <pc:chgData name="Guest User" userId="S::urn:spo:anon#9cabedb1371351c13e29f875e773892dbd3541b7859818a552fc581a95dd3f2c::" providerId="AD" clId="Web-{DEFF3266-E894-87D1-991F-8CE8C760BEB4}" dt="2024-05-29T00:31:37.912" v="6"/>
        <pc:sldMasterMkLst>
          <pc:docMk/>
          <pc:sldMasterMk cId="2348071964" sldId="2147485957"/>
        </pc:sldMasterMkLst>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020513271" sldId="2147485958"/>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499124621" sldId="2147485959"/>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926111332" sldId="2147485960"/>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224254583" sldId="2147485961"/>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360028600" sldId="2147485962"/>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690259341" sldId="2147485963"/>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598122012" sldId="2147485964"/>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589737144" sldId="2147485965"/>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26590517" sldId="2147485966"/>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384539232" sldId="2147485967"/>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110319739" sldId="2147485968"/>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773329448" sldId="2147485969"/>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969329147" sldId="2147485970"/>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979658214" sldId="2147485971"/>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233307150" sldId="2147485972"/>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765042425" sldId="2147485973"/>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34328490" sldId="2147485974"/>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4186555525" sldId="2147485975"/>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4288760314" sldId="2147485976"/>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601467484" sldId="2147485977"/>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700241979" sldId="2147485978"/>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868617698" sldId="2147485979"/>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728611050" sldId="2147485980"/>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974475469" sldId="2147485981"/>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445604132" sldId="2147485982"/>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619916315" sldId="2147485983"/>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930676810" sldId="2147485984"/>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050740665" sldId="2147485985"/>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4215376507" sldId="2147485986"/>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479875730" sldId="2147485987"/>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793878312" sldId="2147485988"/>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168392592" sldId="2147485989"/>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705649484" sldId="2147485990"/>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225336648" sldId="2147485991"/>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928803996" sldId="2147485992"/>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364902249" sldId="2147485993"/>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537309684" sldId="2147485994"/>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587595780" sldId="2147485995"/>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510975954" sldId="2147485996"/>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529816070" sldId="2147485997"/>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445037268" sldId="2147485998"/>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4153416146" sldId="2147485999"/>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094213649" sldId="2147486000"/>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117788576" sldId="2147486001"/>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1370465727" sldId="2147486002"/>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423766560" sldId="2147486003"/>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359615940" sldId="2147486004"/>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3426110891" sldId="2147486005"/>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553803244" sldId="2147486006"/>
          </pc:sldLayoutMkLst>
        </pc:sldLayoutChg>
        <pc:sldLayoutChg chg="add">
          <pc:chgData name="Guest User" userId="S::urn:spo:anon#9cabedb1371351c13e29f875e773892dbd3541b7859818a552fc581a95dd3f2c::" providerId="AD" clId="Web-{DEFF3266-E894-87D1-991F-8CE8C760BEB4}" dt="2024-05-29T00:31:37.912" v="6"/>
          <pc:sldLayoutMkLst>
            <pc:docMk/>
            <pc:sldMasterMk cId="2348071964" sldId="2147485704"/>
            <pc:sldLayoutMk cId="2813501894" sldId="2147486007"/>
          </pc:sldLayoutMkLst>
        </pc:sldLayoutChg>
      </pc:sldMasterChg>
      <pc:sldMasterChg chg="add addSldLayout">
        <pc:chgData name="Guest User" userId="S::urn:spo:anon#9cabedb1371351c13e29f875e773892dbd3541b7859818a552fc581a95dd3f2c::" providerId="AD" clId="Web-{DEFF3266-E894-87D1-991F-8CE8C760BEB4}" dt="2024-05-29T00:31:38.162" v="7"/>
        <pc:sldMasterMkLst>
          <pc:docMk/>
          <pc:sldMasterMk cId="2348071964" sldId="2147486008"/>
        </pc:sldMasterMkLst>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020513271" sldId="2147486009"/>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499124621" sldId="2147486010"/>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926111332" sldId="2147486011"/>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224254583" sldId="2147486012"/>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360028600" sldId="2147486013"/>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690259341" sldId="2147486014"/>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598122012" sldId="2147486015"/>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589737144" sldId="2147486016"/>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26590517" sldId="2147486017"/>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384539232" sldId="2147486018"/>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110319739" sldId="2147486019"/>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773329448" sldId="2147486020"/>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969329147" sldId="2147486021"/>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979658214" sldId="2147486022"/>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233307150" sldId="2147486023"/>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765042425" sldId="2147486024"/>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34328490" sldId="2147486025"/>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4186555525" sldId="2147486026"/>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4288760314" sldId="2147486027"/>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601467484" sldId="2147486028"/>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700241979" sldId="2147486029"/>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868617698" sldId="2147486030"/>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728611050" sldId="2147486031"/>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974475469" sldId="2147486032"/>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445604132" sldId="2147486033"/>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619916315" sldId="2147486034"/>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930676810" sldId="2147486035"/>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050740665" sldId="2147486036"/>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4215376507" sldId="2147486037"/>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479875730" sldId="2147486038"/>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793878312" sldId="2147486039"/>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168392592" sldId="2147486040"/>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705649484" sldId="2147486041"/>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225336648" sldId="2147486042"/>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928803996" sldId="2147486043"/>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364902249" sldId="2147486044"/>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537309684" sldId="2147486045"/>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587595780" sldId="2147486046"/>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510975954" sldId="2147486047"/>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529816070" sldId="2147486048"/>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445037268" sldId="2147486049"/>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4153416146" sldId="2147486050"/>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094213649" sldId="2147486051"/>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117788576" sldId="2147486052"/>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1370465727" sldId="2147486053"/>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423766560" sldId="2147486054"/>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359615940" sldId="2147486055"/>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3426110891" sldId="2147486056"/>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553803244" sldId="2147486057"/>
          </pc:sldLayoutMkLst>
        </pc:sldLayoutChg>
        <pc:sldLayoutChg chg="add">
          <pc:chgData name="Guest User" userId="S::urn:spo:anon#9cabedb1371351c13e29f875e773892dbd3541b7859818a552fc581a95dd3f2c::" providerId="AD" clId="Web-{DEFF3266-E894-87D1-991F-8CE8C760BEB4}" dt="2024-05-29T00:31:38.162" v="7"/>
          <pc:sldLayoutMkLst>
            <pc:docMk/>
            <pc:sldMasterMk cId="2348071964" sldId="2147485704"/>
            <pc:sldLayoutMk cId="2813501894" sldId="2147486058"/>
          </pc:sldLayoutMkLst>
        </pc:sldLayoutChg>
      </pc:sldMasterChg>
      <pc:sldMasterChg chg="add addSldLayout">
        <pc:chgData name="Guest User" userId="S::urn:spo:anon#9cabedb1371351c13e29f875e773892dbd3541b7859818a552fc581a95dd3f2c::" providerId="AD" clId="Web-{DEFF3266-E894-87D1-991F-8CE8C760BEB4}" dt="2024-05-29T00:31:38.427" v="8"/>
        <pc:sldMasterMkLst>
          <pc:docMk/>
          <pc:sldMasterMk cId="2348071964" sldId="2147486059"/>
        </pc:sldMasterMkLst>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020513271" sldId="2147486060"/>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499124621" sldId="2147486061"/>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926111332" sldId="2147486062"/>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224254583" sldId="2147486063"/>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360028600" sldId="2147486064"/>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690259341" sldId="2147486065"/>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598122012" sldId="2147486066"/>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589737144" sldId="2147486067"/>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26590517" sldId="2147486068"/>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384539232" sldId="2147486069"/>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110319739" sldId="2147486070"/>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773329448" sldId="2147486071"/>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969329147" sldId="2147486072"/>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979658214" sldId="2147486073"/>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233307150" sldId="2147486074"/>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765042425" sldId="2147486075"/>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34328490" sldId="2147486076"/>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4186555525" sldId="2147486077"/>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4288760314" sldId="2147486078"/>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601467484" sldId="2147486079"/>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700241979" sldId="2147486080"/>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868617698" sldId="2147486081"/>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728611050" sldId="2147486082"/>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974475469" sldId="2147486083"/>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445604132" sldId="2147486084"/>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619916315" sldId="2147486085"/>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930676810" sldId="2147486086"/>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050740665" sldId="2147486087"/>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4215376507" sldId="2147486088"/>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479875730" sldId="2147486089"/>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793878312" sldId="2147486090"/>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168392592" sldId="2147486091"/>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705649484" sldId="2147486092"/>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225336648" sldId="2147486093"/>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928803996" sldId="2147486094"/>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364902249" sldId="2147486095"/>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537309684" sldId="2147486096"/>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587595780" sldId="2147486097"/>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510975954" sldId="2147486098"/>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529816070" sldId="2147486099"/>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445037268" sldId="2147486100"/>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4153416146" sldId="2147486101"/>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094213649" sldId="2147486102"/>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117788576" sldId="2147486103"/>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1370465727" sldId="2147486104"/>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423766560" sldId="2147486105"/>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359615940" sldId="2147486106"/>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3426110891" sldId="2147486107"/>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553803244" sldId="2147486108"/>
          </pc:sldLayoutMkLst>
        </pc:sldLayoutChg>
        <pc:sldLayoutChg chg="add">
          <pc:chgData name="Guest User" userId="S::urn:spo:anon#9cabedb1371351c13e29f875e773892dbd3541b7859818a552fc581a95dd3f2c::" providerId="AD" clId="Web-{DEFF3266-E894-87D1-991F-8CE8C760BEB4}" dt="2024-05-29T00:31:38.427" v="8"/>
          <pc:sldLayoutMkLst>
            <pc:docMk/>
            <pc:sldMasterMk cId="2348071964" sldId="2147485704"/>
            <pc:sldLayoutMk cId="2813501894" sldId="2147486109"/>
          </pc:sldLayoutMkLst>
        </pc:sldLayoutChg>
      </pc:sldMasterChg>
      <pc:sldMasterChg chg="add addSldLayout">
        <pc:chgData name="Guest User" userId="S::urn:spo:anon#9cabedb1371351c13e29f875e773892dbd3541b7859818a552fc581a95dd3f2c::" providerId="AD" clId="Web-{DEFF3266-E894-87D1-991F-8CE8C760BEB4}" dt="2024-05-29T00:31:38.662" v="9"/>
        <pc:sldMasterMkLst>
          <pc:docMk/>
          <pc:sldMasterMk cId="2348071964" sldId="2147486110"/>
        </pc:sldMasterMkLst>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020513271" sldId="2147486111"/>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499124621" sldId="2147486112"/>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926111332" sldId="2147486113"/>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224254583" sldId="2147486114"/>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360028600" sldId="2147486115"/>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690259341" sldId="2147486116"/>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598122012" sldId="2147486117"/>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589737144" sldId="2147486118"/>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26590517" sldId="2147486119"/>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384539232" sldId="2147486120"/>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110319739" sldId="2147486121"/>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773329448" sldId="2147486122"/>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969329147" sldId="2147486123"/>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979658214" sldId="2147486124"/>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233307150" sldId="2147486125"/>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765042425" sldId="2147486126"/>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34328490" sldId="2147486127"/>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4186555525" sldId="2147486128"/>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4288760314" sldId="2147486129"/>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601467484" sldId="2147486130"/>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700241979" sldId="2147486131"/>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868617698" sldId="2147486132"/>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728611050" sldId="2147486133"/>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974475469" sldId="2147486134"/>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445604132" sldId="2147486135"/>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619916315" sldId="2147486136"/>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930676810" sldId="2147486137"/>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050740665" sldId="2147486138"/>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4215376507" sldId="2147486139"/>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479875730" sldId="2147486140"/>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793878312" sldId="2147486141"/>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168392592" sldId="2147486142"/>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705649484" sldId="2147486143"/>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225336648" sldId="2147486144"/>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928803996" sldId="2147486145"/>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364902249" sldId="2147486146"/>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537309684" sldId="2147486147"/>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587595780" sldId="2147486148"/>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510975954" sldId="2147486149"/>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529816070" sldId="2147486150"/>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445037268" sldId="2147486151"/>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4153416146" sldId="2147486152"/>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094213649" sldId="2147486153"/>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117788576" sldId="2147486154"/>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1370465727" sldId="2147486155"/>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423766560" sldId="2147486156"/>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359615940" sldId="2147486157"/>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3426110891" sldId="2147486158"/>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553803244" sldId="2147486159"/>
          </pc:sldLayoutMkLst>
        </pc:sldLayoutChg>
        <pc:sldLayoutChg chg="add">
          <pc:chgData name="Guest User" userId="S::urn:spo:anon#9cabedb1371351c13e29f875e773892dbd3541b7859818a552fc581a95dd3f2c::" providerId="AD" clId="Web-{DEFF3266-E894-87D1-991F-8CE8C760BEB4}" dt="2024-05-29T00:31:38.662" v="9"/>
          <pc:sldLayoutMkLst>
            <pc:docMk/>
            <pc:sldMasterMk cId="2348071964" sldId="2147485704"/>
            <pc:sldLayoutMk cId="2813501894" sldId="2147486160"/>
          </pc:sldLayoutMkLst>
        </pc:sldLayoutChg>
      </pc:sldMasterChg>
      <pc:sldMasterChg chg="add addSldLayout">
        <pc:chgData name="Guest User" userId="S::urn:spo:anon#9cabedb1371351c13e29f875e773892dbd3541b7859818a552fc581a95dd3f2c::" providerId="AD" clId="Web-{DEFF3266-E894-87D1-991F-8CE8C760BEB4}" dt="2024-05-29T00:31:38.912" v="10"/>
        <pc:sldMasterMkLst>
          <pc:docMk/>
          <pc:sldMasterMk cId="2348071964" sldId="2147486161"/>
        </pc:sldMasterMkLst>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020513271" sldId="2147486162"/>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499124621" sldId="2147486163"/>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926111332" sldId="2147486164"/>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224254583" sldId="2147486165"/>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360028600" sldId="2147486166"/>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690259341" sldId="2147486167"/>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598122012" sldId="2147486168"/>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589737144" sldId="2147486169"/>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26590517" sldId="2147486170"/>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384539232" sldId="2147486171"/>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110319739" sldId="2147486172"/>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773329448" sldId="2147486173"/>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969329147" sldId="2147486174"/>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979658214" sldId="2147486175"/>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233307150" sldId="2147486176"/>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765042425" sldId="2147486177"/>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34328490" sldId="2147486178"/>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4186555525" sldId="2147486179"/>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4288760314" sldId="2147486180"/>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601467484" sldId="2147486181"/>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700241979" sldId="2147486182"/>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868617698" sldId="2147486183"/>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728611050" sldId="2147486184"/>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974475469" sldId="2147486185"/>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445604132" sldId="2147486186"/>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619916315" sldId="2147486187"/>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930676810" sldId="2147486188"/>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050740665" sldId="2147486189"/>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4215376507" sldId="2147486190"/>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479875730" sldId="2147486191"/>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793878312" sldId="2147486192"/>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168392592" sldId="2147486193"/>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705649484" sldId="2147486194"/>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225336648" sldId="2147486195"/>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928803996" sldId="2147486196"/>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364902249" sldId="2147486197"/>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537309684" sldId="2147486198"/>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587595780" sldId="2147486199"/>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510975954" sldId="2147486200"/>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529816070" sldId="2147486201"/>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445037268" sldId="2147486202"/>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4153416146" sldId="2147486203"/>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094213649" sldId="2147486204"/>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117788576" sldId="2147486205"/>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1370465727" sldId="2147486206"/>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423766560" sldId="2147486207"/>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359615940" sldId="2147486208"/>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3426110891" sldId="2147486209"/>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553803244" sldId="2147486210"/>
          </pc:sldLayoutMkLst>
        </pc:sldLayoutChg>
        <pc:sldLayoutChg chg="add">
          <pc:chgData name="Guest User" userId="S::urn:spo:anon#9cabedb1371351c13e29f875e773892dbd3541b7859818a552fc581a95dd3f2c::" providerId="AD" clId="Web-{DEFF3266-E894-87D1-991F-8CE8C760BEB4}" dt="2024-05-29T00:31:38.912" v="10"/>
          <pc:sldLayoutMkLst>
            <pc:docMk/>
            <pc:sldMasterMk cId="2348071964" sldId="2147485704"/>
            <pc:sldLayoutMk cId="2813501894" sldId="2147486211"/>
          </pc:sldLayoutMkLst>
        </pc:sldLayoutChg>
      </pc:sldMasterChg>
      <pc:sldMasterChg chg="add addSldLayout">
        <pc:chgData name="Guest User" userId="S::urn:spo:anon#9cabedb1371351c13e29f875e773892dbd3541b7859818a552fc581a95dd3f2c::" providerId="AD" clId="Web-{DEFF3266-E894-87D1-991F-8CE8C760BEB4}" dt="2024-05-29T00:31:39.193" v="11"/>
        <pc:sldMasterMkLst>
          <pc:docMk/>
          <pc:sldMasterMk cId="2348071964" sldId="2147486212"/>
        </pc:sldMasterMkLst>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020513271" sldId="2147486213"/>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499124621" sldId="2147486214"/>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926111332" sldId="2147486215"/>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224254583" sldId="2147486216"/>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360028600" sldId="2147486217"/>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690259341" sldId="2147486218"/>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598122012" sldId="2147486219"/>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589737144" sldId="2147486220"/>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26590517" sldId="2147486221"/>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384539232" sldId="2147486222"/>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110319739" sldId="2147486223"/>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773329448" sldId="2147486224"/>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969329147" sldId="2147486225"/>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979658214" sldId="2147486226"/>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233307150" sldId="2147486227"/>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765042425" sldId="2147486228"/>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34328490" sldId="2147486229"/>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4186555525" sldId="2147486230"/>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4288760314" sldId="2147486231"/>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601467484" sldId="2147486232"/>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700241979" sldId="2147486233"/>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868617698" sldId="2147486234"/>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728611050" sldId="2147486235"/>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974475469" sldId="2147486236"/>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445604132" sldId="2147486237"/>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619916315" sldId="2147486238"/>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930676810" sldId="2147486239"/>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050740665" sldId="2147486240"/>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4215376507" sldId="2147486241"/>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479875730" sldId="2147486242"/>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793878312" sldId="2147486243"/>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168392592" sldId="2147486244"/>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705649484" sldId="2147486245"/>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225336648" sldId="2147486246"/>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928803996" sldId="2147486247"/>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364902249" sldId="2147486248"/>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537309684" sldId="2147486249"/>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587595780" sldId="2147486250"/>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510975954" sldId="2147486251"/>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529816070" sldId="2147486252"/>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445037268" sldId="2147486253"/>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4153416146" sldId="2147486254"/>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094213649" sldId="2147486255"/>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117788576" sldId="2147486256"/>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1370465727" sldId="2147486257"/>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423766560" sldId="2147486258"/>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359615940" sldId="2147486259"/>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3426110891" sldId="2147486260"/>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553803244" sldId="2147486261"/>
          </pc:sldLayoutMkLst>
        </pc:sldLayoutChg>
        <pc:sldLayoutChg chg="add">
          <pc:chgData name="Guest User" userId="S::urn:spo:anon#9cabedb1371351c13e29f875e773892dbd3541b7859818a552fc581a95dd3f2c::" providerId="AD" clId="Web-{DEFF3266-E894-87D1-991F-8CE8C760BEB4}" dt="2024-05-29T00:31:39.193" v="11"/>
          <pc:sldLayoutMkLst>
            <pc:docMk/>
            <pc:sldMasterMk cId="2348071964" sldId="2147486212"/>
            <pc:sldLayoutMk cId="2813501894" sldId="2147486262"/>
          </pc:sldLayoutMkLst>
        </pc:sldLayoutChg>
      </pc:sldMasterChg>
    </pc:docChg>
  </pc:docChgLst>
  <pc:docChgLst>
    <pc:chgData name="Guest User" userId="S::urn:spo:anon#9cabedb1371351c13e29f875e773892dbd3541b7859818a552fc581a95dd3f2c::" providerId="AD" clId="Web-{8AFB57ED-31E1-944E-5092-2E188E172894}"/>
    <pc:docChg chg="modSld">
      <pc:chgData name="Guest User" userId="S::urn:spo:anon#9cabedb1371351c13e29f875e773892dbd3541b7859818a552fc581a95dd3f2c::" providerId="AD" clId="Web-{8AFB57ED-31E1-944E-5092-2E188E172894}" dt="2024-05-29T00:30:03.022" v="0"/>
      <pc:docMkLst>
        <pc:docMk/>
      </pc:docMkLst>
      <pc:sldChg chg="addSp modSp">
        <pc:chgData name="Guest User" userId="S::urn:spo:anon#9cabedb1371351c13e29f875e773892dbd3541b7859818a552fc581a95dd3f2c::" providerId="AD" clId="Web-{8AFB57ED-31E1-944E-5092-2E188E172894}" dt="2024-05-29T00:30:03.022" v="0"/>
        <pc:sldMkLst>
          <pc:docMk/>
          <pc:sldMk cId="1931912703" sldId="2123258989"/>
        </pc:sldMkLst>
        <pc:picChg chg="add mod">
          <ac:chgData name="Guest User" userId="S::urn:spo:anon#9cabedb1371351c13e29f875e773892dbd3541b7859818a552fc581a95dd3f2c::" providerId="AD" clId="Web-{8AFB57ED-31E1-944E-5092-2E188E172894}" dt="2024-05-29T00:30:03.022" v="0"/>
          <ac:picMkLst>
            <pc:docMk/>
            <pc:sldMk cId="1931912703" sldId="2123258989"/>
            <ac:picMk id="2" creationId="{71698EDA-D65D-B0B7-5800-9DEECCA51632}"/>
          </ac:picMkLst>
        </pc:picChg>
      </pc:sldChg>
    </pc:docChg>
  </pc:docChgLst>
  <pc:docChgLst>
    <pc:chgData name="Guest User" userId="S::urn:spo:anon#bda4b4fd52bf4cfbd62d66f23a0157a8d4551b4bc79aa42330b0f4e04bb0b4e6::" providerId="AD" clId="Web-{3FE4EB7F-6B68-7A5A-43DA-20072C890C44}"/>
    <pc:docChg chg="addSld modSld addMainMaster">
      <pc:chgData name="Guest User" userId="S::urn:spo:anon#bda4b4fd52bf4cfbd62d66f23a0157a8d4551b4bc79aa42330b0f4e04bb0b4e6::" providerId="AD" clId="Web-{3FE4EB7F-6B68-7A5A-43DA-20072C890C44}" dt="2024-05-30T00:07:33.072" v="21" actId="20577"/>
      <pc:docMkLst>
        <pc:docMk/>
      </pc:docMkLst>
      <pc:sldChg chg="modSp">
        <pc:chgData name="Guest User" userId="S::urn:spo:anon#bda4b4fd52bf4cfbd62d66f23a0157a8d4551b4bc79aa42330b0f4e04bb0b4e6::" providerId="AD" clId="Web-{3FE4EB7F-6B68-7A5A-43DA-20072C890C44}" dt="2024-05-30T00:07:33.072" v="21" actId="20577"/>
        <pc:sldMkLst>
          <pc:docMk/>
          <pc:sldMk cId="4234382635" sldId="2147483629"/>
        </pc:sldMkLst>
        <pc:spChg chg="mod">
          <ac:chgData name="Guest User" userId="S::urn:spo:anon#bda4b4fd52bf4cfbd62d66f23a0157a8d4551b4bc79aa42330b0f4e04bb0b4e6::" providerId="AD" clId="Web-{3FE4EB7F-6B68-7A5A-43DA-20072C890C44}" dt="2024-05-30T00:07:33.072" v="21" actId="20577"/>
          <ac:spMkLst>
            <pc:docMk/>
            <pc:sldMk cId="4234382635" sldId="2147483629"/>
            <ac:spMk id="18" creationId="{FAC598A4-030F-55B9-30D6-DC47F7169A0D}"/>
          </ac:spMkLst>
        </pc:spChg>
      </pc:sldChg>
      <pc:sldChg chg="add">
        <pc:chgData name="Guest User" userId="S::urn:spo:anon#bda4b4fd52bf4cfbd62d66f23a0157a8d4551b4bc79aa42330b0f4e04bb0b4e6::" providerId="AD" clId="Web-{3FE4EB7F-6B68-7A5A-43DA-20072C890C44}" dt="2024-05-30T00:05:25.362" v="0"/>
        <pc:sldMkLst>
          <pc:docMk/>
          <pc:sldMk cId="3467766110" sldId="2147483630"/>
        </pc:sldMkLst>
      </pc:sldChg>
      <pc:sldMasterChg chg="add addSldLayout">
        <pc:chgData name="Guest User" userId="S::urn:spo:anon#bda4b4fd52bf4cfbd62d66f23a0157a8d4551b4bc79aa42330b0f4e04bb0b4e6::" providerId="AD" clId="Web-{3FE4EB7F-6B68-7A5A-43DA-20072C890C44}" dt="2024-05-30T00:05:25.362" v="0"/>
        <pc:sldMasterMkLst>
          <pc:docMk/>
          <pc:sldMasterMk cId="2348071964" sldId="2147486265"/>
        </pc:sldMasterMkLst>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020513271" sldId="2147486266"/>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499124621" sldId="2147486267"/>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926111332" sldId="2147486268"/>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224254583" sldId="2147486269"/>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360028600" sldId="2147486270"/>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690259341" sldId="2147486271"/>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598122012" sldId="2147486272"/>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589737144" sldId="2147486273"/>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26590517" sldId="2147486274"/>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384539232" sldId="2147486275"/>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110319739" sldId="2147486276"/>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773329448" sldId="2147486277"/>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969329147" sldId="2147486278"/>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979658214" sldId="2147486279"/>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233307150" sldId="2147486280"/>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765042425" sldId="2147486281"/>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34328490" sldId="2147486282"/>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4186555525" sldId="2147486283"/>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4288760314" sldId="2147486284"/>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601467484" sldId="2147486285"/>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700241979" sldId="2147486286"/>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868617698" sldId="2147486287"/>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728611050" sldId="2147486288"/>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974475469" sldId="2147486289"/>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445604132" sldId="2147486290"/>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619916315" sldId="2147486291"/>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930676810" sldId="2147486292"/>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050740665" sldId="2147486293"/>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4215376507" sldId="2147486294"/>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479875730" sldId="2147486295"/>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793878312" sldId="2147486296"/>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168392592" sldId="2147486297"/>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705649484" sldId="2147486298"/>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225336648" sldId="2147486299"/>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928803996" sldId="2147486300"/>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364902249" sldId="2147486301"/>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537309684" sldId="2147486302"/>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587595780" sldId="2147486303"/>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510975954" sldId="2147486304"/>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529816070" sldId="2147486305"/>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445037268" sldId="2147486306"/>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4153416146" sldId="2147486307"/>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094213649" sldId="2147486308"/>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117788576" sldId="2147486309"/>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1370465727" sldId="2147486310"/>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423766560" sldId="2147486311"/>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359615940" sldId="2147486312"/>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3426110891" sldId="2147486313"/>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553803244" sldId="2147486314"/>
          </pc:sldLayoutMkLst>
        </pc:sldLayoutChg>
        <pc:sldLayoutChg chg="add">
          <pc:chgData name="Guest User" userId="S::urn:spo:anon#bda4b4fd52bf4cfbd62d66f23a0157a8d4551b4bc79aa42330b0f4e04bb0b4e6::" providerId="AD" clId="Web-{3FE4EB7F-6B68-7A5A-43DA-20072C890C44}" dt="2024-05-30T00:05:25.362" v="0"/>
          <pc:sldLayoutMkLst>
            <pc:docMk/>
            <pc:sldMasterMk cId="2348071964" sldId="2147486265"/>
            <pc:sldLayoutMk cId="2813501894" sldId="2147486315"/>
          </pc:sldLayoutMkLst>
        </pc:sldLayoutChg>
      </pc:sldMasterChg>
    </pc:docChg>
  </pc:docChgLst>
  <pc:docChgLst>
    <pc:chgData name="Guest User" userId="S::urn:spo:anon#9cabedb1371351c13e29f875e773892dbd3541b7859818a552fc581a95dd3f2c::" providerId="AD" clId="Web-{44F58215-BBA6-F327-D6AE-6540AAF59EC7}"/>
    <pc:docChg chg="addSld delSld addMainMaster modMainMaster">
      <pc:chgData name="Guest User" userId="S::urn:spo:anon#9cabedb1371351c13e29f875e773892dbd3541b7859818a552fc581a95dd3f2c::" providerId="AD" clId="Web-{44F58215-BBA6-F327-D6AE-6540AAF59EC7}" dt="2024-05-29T00:42:32.191" v="2"/>
      <pc:docMkLst>
        <pc:docMk/>
      </pc:docMkLst>
      <pc:sldChg chg="add del">
        <pc:chgData name="Guest User" userId="S::urn:spo:anon#9cabedb1371351c13e29f875e773892dbd3541b7859818a552fc581a95dd3f2c::" providerId="AD" clId="Web-{44F58215-BBA6-F327-D6AE-6540AAF59EC7}" dt="2024-05-29T00:42:32.191" v="2"/>
        <pc:sldMkLst>
          <pc:docMk/>
          <pc:sldMk cId="2824528197" sldId="2147483622"/>
        </pc:sldMkLst>
      </pc:sldChg>
      <pc:sldMasterChg chg="modSldLayout">
        <pc:chgData name="Guest User" userId="S::urn:spo:anon#9cabedb1371351c13e29f875e773892dbd3541b7859818a552fc581a95dd3f2c::" providerId="AD" clId="Web-{44F58215-BBA6-F327-D6AE-6540AAF59EC7}" dt="2024-05-29T00:42:32.191" v="2"/>
        <pc:sldMasterMkLst>
          <pc:docMk/>
          <pc:sldMasterMk cId="3588427678" sldId="2147484229"/>
        </pc:sldMasterMkLst>
        <pc:sldLayoutChg chg="replId">
          <pc:chgData name="Guest User" userId="S::urn:spo:anon#9cabedb1371351c13e29f875e773892dbd3541b7859818a552fc581a95dd3f2c::" providerId="AD" clId="Web-{44F58215-BBA6-F327-D6AE-6540AAF59EC7}" dt="2024-05-29T00:42:32.191" v="2"/>
          <pc:sldLayoutMkLst>
            <pc:docMk/>
            <pc:sldMasterMk cId="3588427678" sldId="2147484229"/>
            <pc:sldLayoutMk cId="874343699" sldId="2147486264"/>
          </pc:sldLayoutMkLst>
        </pc:sldLayoutChg>
      </pc:sldMasterChg>
      <pc:sldMasterChg chg="add addSldLayout">
        <pc:chgData name="Guest User" userId="S::urn:spo:anon#9cabedb1371351c13e29f875e773892dbd3541b7859818a552fc581a95dd3f2c::" providerId="AD" clId="Web-{44F58215-BBA6-F327-D6AE-6540AAF59EC7}" dt="2024-05-29T00:42:32.191" v="2"/>
        <pc:sldMasterMkLst>
          <pc:docMk/>
          <pc:sldMasterMk cId="3418689686" sldId="2147485447"/>
        </pc:sldMasterMkLst>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63313850" sldId="2147485450"/>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534397086" sldId="2147485451"/>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224827369" sldId="2147485452"/>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796579812" sldId="2147485453"/>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630914654" sldId="2147485454"/>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676242141" sldId="2147485455"/>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886131084" sldId="2147485456"/>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656897228" sldId="2147485457"/>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077113435" sldId="2147485458"/>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045265676" sldId="2147485459"/>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580324421" sldId="2147485460"/>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103172527" sldId="2147485461"/>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4281626746" sldId="2147485462"/>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330333449" sldId="2147485463"/>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327447213" sldId="2147485464"/>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925968167" sldId="2147485465"/>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363888581" sldId="2147485466"/>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446173974" sldId="2147485467"/>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340605611" sldId="2147485468"/>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328480577" sldId="2147485469"/>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654328601" sldId="2147485470"/>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122900082" sldId="2147485471"/>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856823867" sldId="2147485472"/>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31357119" sldId="2147485473"/>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991869532" sldId="2147485474"/>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4166138305" sldId="2147485475"/>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736824570" sldId="2147485476"/>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8010186" sldId="2147485477"/>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836742160" sldId="2147485478"/>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61236213" sldId="2147485479"/>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783893900" sldId="2147485480"/>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657282263" sldId="2147485481"/>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997217360" sldId="2147485482"/>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254422840" sldId="2147485483"/>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568486163" sldId="2147485484"/>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657639216" sldId="2147485485"/>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692859220" sldId="2147485486"/>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857840245" sldId="2147485487"/>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986416915" sldId="2147485488"/>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556031802" sldId="2147485489"/>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812763992" sldId="2147485490"/>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975556658" sldId="2147485491"/>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2384628188" sldId="2147485492"/>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86853595" sldId="2147485493"/>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1645260213" sldId="2147485494"/>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594519733" sldId="2147485495"/>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4065474139" sldId="2147485496"/>
          </pc:sldLayoutMkLst>
        </pc:sldLayoutChg>
        <pc:sldLayoutChg chg="add">
          <pc:chgData name="Guest User" userId="S::urn:spo:anon#9cabedb1371351c13e29f875e773892dbd3541b7859818a552fc581a95dd3f2c::" providerId="AD" clId="Web-{44F58215-BBA6-F327-D6AE-6540AAF59EC7}" dt="2024-05-29T00:42:32.191" v="2"/>
          <pc:sldLayoutMkLst>
            <pc:docMk/>
            <pc:sldMasterMk cId="3418689686" sldId="2147485447"/>
            <pc:sldLayoutMk cId="3475673469" sldId="2147485497"/>
          </pc:sldLayoutMkLst>
        </pc:sldLayoutChg>
      </pc:sldMasterChg>
    </pc:docChg>
  </pc:docChgLst>
</pc:chgInfo>
</file>

<file path=ppt/comments/modernComment_7FFFFFE6_A85AE145.xml><?xml version="1.0" encoding="utf-8"?>
<p188:cmLst xmlns:a="http://schemas.openxmlformats.org/drawingml/2006/main" xmlns:r="http://schemas.openxmlformats.org/officeDocument/2006/relationships" xmlns:p188="http://schemas.microsoft.com/office/powerpoint/2018/8/main">
  <p188:cm id="{A22DE72D-4779-4A60-AFD0-1EB75C3AC41D}" authorId="{5A422E26-B0FB-F60B-8450-B43243ACBE39}" status="resolved" created="2023-08-30T08:22:45.600">
    <ac:deMkLst xmlns:ac="http://schemas.microsoft.com/office/drawing/2013/main/command">
      <pc:docMk xmlns:pc="http://schemas.microsoft.com/office/powerpoint/2013/main/command"/>
      <pc:sldMk xmlns:pc="http://schemas.microsoft.com/office/powerpoint/2013/main/command" cId="229098511" sldId="2147481876"/>
      <ac:picMk id="10" creationId="{AA931ECB-5EE4-4184-B4F3-80F9EBEB3FD3}"/>
    </ac:deMkLst>
    <p188:txBody>
      <a:bodyPr/>
      <a:lstStyle/>
      <a:p>
        <a:r>
          <a:rPr lang="en-US"/>
          <a:t>REPLACE IMAGE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948443-A8E7-45DA-A76F-29064A727E85}" type="datetimeFigureOut">
              <a:rPr lang="en-US" smtClean="0"/>
              <a:t>4/27/2025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E881CD-16CB-4A38-8B2D-3BEB9F8FE38C}" type="slidenum">
              <a:rPr lang="en-US" smtClean="0"/>
              <a:t>‹#›</a:t>
            </a:fld>
            <a:endParaRPr lang="en-US"/>
          </a:p>
        </p:txBody>
      </p:sp>
    </p:spTree>
    <p:extLst>
      <p:ext uri="{BB962C8B-B14F-4D97-AF65-F5344CB8AC3E}">
        <p14:creationId xmlns:p14="http://schemas.microsoft.com/office/powerpoint/2010/main" val="23079230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github.com/Azure/gpu-provisioner/tree/main/charts/gpu-provisioner"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sigs.k8s.io/karpenter"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Published to </a:t>
            </a:r>
            <a:r>
              <a:rPr lang="en-US" err="1"/>
              <a:t>Youtube</a:t>
            </a:r>
            <a:r>
              <a:rPr lang="en-US"/>
              <a:t> for later viewing for Students.</a:t>
            </a:r>
            <a:endParaRPr lang="en-NZ"/>
          </a:p>
        </p:txBody>
      </p:sp>
      <p:sp>
        <p:nvSpPr>
          <p:cNvPr id="4" name="Slide Number Placeholder 3"/>
          <p:cNvSpPr>
            <a:spLocks noGrp="1"/>
          </p:cNvSpPr>
          <p:nvPr>
            <p:ph type="sldNum" sz="quarter" idx="5"/>
          </p:nvPr>
        </p:nvSpPr>
        <p:spPr/>
        <p:txBody>
          <a:bodyPr/>
          <a:lstStyle/>
          <a:p>
            <a:fld id="{96E881CD-16CB-4A38-8B2D-3BEB9F8FE38C}" type="slidenum">
              <a:rPr lang="en-US" smtClean="0"/>
              <a:t>3</a:t>
            </a:fld>
            <a:endParaRPr lang="en-US"/>
          </a:p>
        </p:txBody>
      </p:sp>
    </p:spTree>
    <p:extLst>
      <p:ext uri="{BB962C8B-B14F-4D97-AF65-F5344CB8AC3E}">
        <p14:creationId xmlns:p14="http://schemas.microsoft.com/office/powerpoint/2010/main" val="10773271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E8537F-FCE7-4011-AC82-4B78F96C522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1803090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4/27/2025 11:58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063284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42902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1FE8537F-FCE7-4011-AC82-4B78F96C522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7107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err="1">
                <a:solidFill>
                  <a:srgbClr val="1F2328"/>
                </a:solidFill>
                <a:effectLst/>
                <a:highlight>
                  <a:srgbClr val="FFFFFF"/>
                </a:highlight>
                <a:latin typeface="-apple-system"/>
              </a:rPr>
              <a:t>Kaito</a:t>
            </a:r>
            <a:r>
              <a:rPr lang="en-US" b="0" i="0">
                <a:solidFill>
                  <a:srgbClr val="1F2328"/>
                </a:solidFill>
                <a:effectLst/>
                <a:highlight>
                  <a:srgbClr val="FFFFFF"/>
                </a:highlight>
                <a:latin typeface="-apple-system"/>
              </a:rPr>
              <a:t> follows the classic Kubernetes Custom Resource Definition(CRD)/controller design pattern. User manages a workspace custom resource which describes the GPU requirements and the inference specification. </a:t>
            </a:r>
            <a:r>
              <a:rPr lang="en-US" b="0" i="0" err="1">
                <a:solidFill>
                  <a:srgbClr val="1F2328"/>
                </a:solidFill>
                <a:effectLst/>
                <a:highlight>
                  <a:srgbClr val="FFFFFF"/>
                </a:highlight>
                <a:latin typeface="-apple-system"/>
              </a:rPr>
              <a:t>Kaito</a:t>
            </a:r>
            <a:r>
              <a:rPr lang="en-US" b="0" i="0">
                <a:solidFill>
                  <a:srgbClr val="1F2328"/>
                </a:solidFill>
                <a:effectLst/>
                <a:highlight>
                  <a:srgbClr val="FFFFFF"/>
                </a:highlight>
                <a:latin typeface="-apple-system"/>
              </a:rPr>
              <a:t> controllers will automate the deployment by reconciling the workspace custom resource.</a:t>
            </a:r>
          </a:p>
          <a:p>
            <a:pPr algn="l"/>
            <a:r>
              <a:rPr lang="en-US" b="0" i="0">
                <a:solidFill>
                  <a:srgbClr val="1F2328"/>
                </a:solidFill>
                <a:effectLst/>
                <a:highlight>
                  <a:srgbClr val="FFFFFF"/>
                </a:highlight>
                <a:latin typeface="-apple-system"/>
              </a:rPr>
              <a:t>The above figure presents the </a:t>
            </a:r>
            <a:r>
              <a:rPr lang="en-US" b="0" i="0" err="1">
                <a:solidFill>
                  <a:srgbClr val="1F2328"/>
                </a:solidFill>
                <a:effectLst/>
                <a:highlight>
                  <a:srgbClr val="FFFFFF"/>
                </a:highlight>
                <a:latin typeface="-apple-system"/>
              </a:rPr>
              <a:t>Kaito</a:t>
            </a:r>
            <a:r>
              <a:rPr lang="en-US" b="0" i="0">
                <a:solidFill>
                  <a:srgbClr val="1F2328"/>
                </a:solidFill>
                <a:effectLst/>
                <a:highlight>
                  <a:srgbClr val="FFFFFF"/>
                </a:highlight>
                <a:latin typeface="-apple-system"/>
              </a:rPr>
              <a:t> architecture overview. Its major components consist of:</a:t>
            </a:r>
          </a:p>
          <a:p>
            <a:pPr algn="l">
              <a:buFont typeface="Arial" panose="020B0604020202020204" pitchFamily="34" charset="0"/>
              <a:buChar char="•"/>
            </a:pPr>
            <a:r>
              <a:rPr lang="en-US" b="1" i="0">
                <a:solidFill>
                  <a:srgbClr val="1F2328"/>
                </a:solidFill>
                <a:effectLst/>
                <a:highlight>
                  <a:srgbClr val="FFFFFF"/>
                </a:highlight>
                <a:latin typeface="-apple-system"/>
              </a:rPr>
              <a:t>Workspace controller</a:t>
            </a:r>
            <a:r>
              <a:rPr lang="en-US" b="0" i="0">
                <a:solidFill>
                  <a:srgbClr val="1F2328"/>
                </a:solidFill>
                <a:effectLst/>
                <a:highlight>
                  <a:srgbClr val="FFFFFF"/>
                </a:highlight>
                <a:latin typeface="-apple-system"/>
              </a:rPr>
              <a:t>: It reconciles the workspace custom resource, creates machine (explained below) custom resources to trigger node auto provisioning, and creates the inference workload (deployment or </a:t>
            </a:r>
            <a:r>
              <a:rPr lang="en-US" b="0" i="0" err="1">
                <a:solidFill>
                  <a:srgbClr val="1F2328"/>
                </a:solidFill>
                <a:effectLst/>
                <a:highlight>
                  <a:srgbClr val="FFFFFF"/>
                </a:highlight>
                <a:latin typeface="-apple-system"/>
              </a:rPr>
              <a:t>statefulset</a:t>
            </a:r>
            <a:r>
              <a:rPr lang="en-US" b="0" i="0">
                <a:solidFill>
                  <a:srgbClr val="1F2328"/>
                </a:solidFill>
                <a:effectLst/>
                <a:highlight>
                  <a:srgbClr val="FFFFFF"/>
                </a:highlight>
                <a:latin typeface="-apple-system"/>
              </a:rPr>
              <a:t>) based on the model preset configurations.</a:t>
            </a:r>
          </a:p>
          <a:p>
            <a:pPr algn="l">
              <a:buFont typeface="Arial" panose="020B0604020202020204" pitchFamily="34" charset="0"/>
              <a:buChar char="•"/>
            </a:pPr>
            <a:r>
              <a:rPr lang="en-US" b="1" i="0">
                <a:solidFill>
                  <a:srgbClr val="1F2328"/>
                </a:solidFill>
                <a:effectLst/>
                <a:highlight>
                  <a:srgbClr val="FFFFFF"/>
                </a:highlight>
                <a:latin typeface="-apple-system"/>
              </a:rPr>
              <a:t>Node provisioner controller</a:t>
            </a:r>
            <a:r>
              <a:rPr lang="en-US" b="0" i="0">
                <a:solidFill>
                  <a:srgbClr val="1F2328"/>
                </a:solidFill>
                <a:effectLst/>
                <a:highlight>
                  <a:srgbClr val="FFFFFF"/>
                </a:highlight>
                <a:latin typeface="-apple-system"/>
              </a:rPr>
              <a:t>: The controller's name is </a:t>
            </a:r>
            <a:r>
              <a:rPr lang="en-US" b="0" i="1" err="1">
                <a:solidFill>
                  <a:srgbClr val="1F2328"/>
                </a:solidFill>
                <a:effectLst/>
                <a:highlight>
                  <a:srgbClr val="FFFFFF"/>
                </a:highlight>
                <a:latin typeface="-apple-system"/>
              </a:rPr>
              <a:t>gpu</a:t>
            </a:r>
            <a:r>
              <a:rPr lang="en-US" b="0" i="1">
                <a:solidFill>
                  <a:srgbClr val="1F2328"/>
                </a:solidFill>
                <a:effectLst/>
                <a:highlight>
                  <a:srgbClr val="FFFFFF"/>
                </a:highlight>
                <a:latin typeface="-apple-system"/>
              </a:rPr>
              <a:t>-provisioner</a:t>
            </a:r>
            <a:r>
              <a:rPr lang="en-US" b="0" i="0">
                <a:solidFill>
                  <a:srgbClr val="1F2328"/>
                </a:solidFill>
                <a:effectLst/>
                <a:highlight>
                  <a:srgbClr val="FFFFFF"/>
                </a:highlight>
                <a:latin typeface="-apple-system"/>
              </a:rPr>
              <a:t> in </a:t>
            </a:r>
            <a:r>
              <a:rPr lang="en-US" b="0" i="0" u="sng" err="1">
                <a:solidFill>
                  <a:srgbClr val="1F2328"/>
                </a:solidFill>
                <a:effectLst/>
                <a:highlight>
                  <a:srgbClr val="FFFFFF"/>
                </a:highlight>
                <a:latin typeface="-apple-system"/>
                <a:hlinkClick r:id="rId3"/>
              </a:rPr>
              <a:t>gpu</a:t>
            </a:r>
            <a:r>
              <a:rPr lang="en-US" b="0" i="0" u="sng">
                <a:solidFill>
                  <a:srgbClr val="1F2328"/>
                </a:solidFill>
                <a:effectLst/>
                <a:highlight>
                  <a:srgbClr val="FFFFFF"/>
                </a:highlight>
                <a:latin typeface="-apple-system"/>
                <a:hlinkClick r:id="rId3"/>
              </a:rPr>
              <a:t>-provisioner helm chart</a:t>
            </a:r>
            <a:r>
              <a:rPr lang="en-US" b="0" i="0">
                <a:solidFill>
                  <a:srgbClr val="1F2328"/>
                </a:solidFill>
                <a:effectLst/>
                <a:highlight>
                  <a:srgbClr val="FFFFFF"/>
                </a:highlight>
                <a:latin typeface="-apple-system"/>
              </a:rPr>
              <a:t>. It uses the machine CRD originated from </a:t>
            </a:r>
            <a:r>
              <a:rPr lang="en-US" b="0" i="0" u="sng" err="1">
                <a:solidFill>
                  <a:srgbClr val="1F2328"/>
                </a:solidFill>
                <a:effectLst/>
                <a:highlight>
                  <a:srgbClr val="FFFFFF"/>
                </a:highlight>
                <a:latin typeface="-apple-system"/>
                <a:hlinkClick r:id="rId4"/>
              </a:rPr>
              <a:t>Karpenter</a:t>
            </a:r>
            <a:r>
              <a:rPr lang="en-US" b="0" i="0">
                <a:solidFill>
                  <a:srgbClr val="1F2328"/>
                </a:solidFill>
                <a:effectLst/>
                <a:highlight>
                  <a:srgbClr val="FFFFFF"/>
                </a:highlight>
                <a:latin typeface="-apple-system"/>
              </a:rPr>
              <a:t> to interact with the workspace controller. It integrates with Azure Kubernetes Service(AKS) APIs to add new GPU nodes to the AKS cluster.</a:t>
            </a:r>
          </a:p>
          <a:p>
            <a:endParaRPr lang="en-NZ"/>
          </a:p>
        </p:txBody>
      </p:sp>
      <p:sp>
        <p:nvSpPr>
          <p:cNvPr id="4" name="Slide Number Placeholder 3"/>
          <p:cNvSpPr>
            <a:spLocks noGrp="1"/>
          </p:cNvSpPr>
          <p:nvPr>
            <p:ph type="sldNum" sz="quarter" idx="5"/>
          </p:nvPr>
        </p:nvSpPr>
        <p:spPr/>
        <p:txBody>
          <a:bodyPr/>
          <a:lstStyle/>
          <a:p>
            <a:fld id="{96E881CD-16CB-4A38-8B2D-3BEB9F8FE38C}" type="slidenum">
              <a:rPr lang="en-US" smtClean="0"/>
              <a:t>19</a:t>
            </a:fld>
            <a:endParaRPr lang="en-US"/>
          </a:p>
        </p:txBody>
      </p:sp>
    </p:spTree>
    <p:extLst>
      <p:ext uri="{BB962C8B-B14F-4D97-AF65-F5344CB8AC3E}">
        <p14:creationId xmlns:p14="http://schemas.microsoft.com/office/powerpoint/2010/main" val="1371557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F2328"/>
                </a:solidFill>
                <a:effectLst/>
                <a:highlight>
                  <a:srgbClr val="FFFFFF"/>
                </a:highlight>
                <a:latin typeface="-apple-system"/>
              </a:rPr>
              <a:t>The main distinction lies in their intended use cases. Instruct models are fine-tuned versions optimized for interactive chat applications. They are typically the preferred choice for most implementations due to their enhanced performance in conversational contexts. On the other hand, non-instruct, or raw models, are designed for further fine-tuning.</a:t>
            </a:r>
          </a:p>
          <a:p>
            <a:endParaRPr lang="en-US" b="0" i="0">
              <a:solidFill>
                <a:srgbClr val="1F2328"/>
              </a:solidFill>
              <a:effectLst/>
              <a:highlight>
                <a:srgbClr val="FFFFFF"/>
              </a:highlight>
              <a:latin typeface="-apple-system"/>
            </a:endParaRPr>
          </a:p>
          <a:p>
            <a:pPr algn="l"/>
            <a:r>
              <a:rPr lang="en-US" b="0" i="0" err="1">
                <a:solidFill>
                  <a:srgbClr val="1F2328"/>
                </a:solidFill>
                <a:effectLst/>
                <a:highlight>
                  <a:srgbClr val="FFFFFF"/>
                </a:highlight>
                <a:latin typeface="-apple-system"/>
              </a:rPr>
              <a:t>Kaito</a:t>
            </a:r>
            <a:r>
              <a:rPr lang="en-US" b="0" i="0">
                <a:solidFill>
                  <a:srgbClr val="1F2328"/>
                </a:solidFill>
                <a:effectLst/>
                <a:highlight>
                  <a:srgbClr val="FFFFFF"/>
                </a:highlight>
                <a:latin typeface="-apple-system"/>
              </a:rPr>
              <a:t> has the following key differentiations compared to most of the mainstream model deployment methodologies built on top of virtual machine infrastructures:</a:t>
            </a:r>
          </a:p>
          <a:p>
            <a:pPr algn="l">
              <a:buFont typeface="Arial" panose="020B0604020202020204" pitchFamily="34" charset="0"/>
              <a:buChar char="•"/>
            </a:pPr>
            <a:r>
              <a:rPr lang="en-US" b="0" i="0">
                <a:solidFill>
                  <a:srgbClr val="1F2328"/>
                </a:solidFill>
                <a:effectLst/>
                <a:highlight>
                  <a:srgbClr val="FFFFFF"/>
                </a:highlight>
                <a:latin typeface="-apple-system"/>
              </a:rPr>
              <a:t>Manage large model files using container images. A http server is provided to perform inference calls using the model library.</a:t>
            </a:r>
          </a:p>
          <a:p>
            <a:pPr algn="l">
              <a:buFont typeface="Arial" panose="020B0604020202020204" pitchFamily="34" charset="0"/>
              <a:buChar char="•"/>
            </a:pPr>
            <a:r>
              <a:rPr lang="en-US" b="0" i="0">
                <a:solidFill>
                  <a:srgbClr val="1F2328"/>
                </a:solidFill>
                <a:effectLst/>
                <a:highlight>
                  <a:srgbClr val="FFFFFF"/>
                </a:highlight>
                <a:latin typeface="-apple-system"/>
              </a:rPr>
              <a:t>Avoid tuning deployment parameters to fit GPU hardware by providing preset configurations.</a:t>
            </a:r>
          </a:p>
          <a:p>
            <a:pPr algn="l">
              <a:buFont typeface="Arial" panose="020B0604020202020204" pitchFamily="34" charset="0"/>
              <a:buChar char="•"/>
            </a:pPr>
            <a:r>
              <a:rPr lang="en-US" b="0" i="0">
                <a:solidFill>
                  <a:srgbClr val="1F2328"/>
                </a:solidFill>
                <a:effectLst/>
                <a:highlight>
                  <a:srgbClr val="FFFFFF"/>
                </a:highlight>
                <a:latin typeface="-apple-system"/>
              </a:rPr>
              <a:t>Auto-provision GPU nodes based on model requirements.</a:t>
            </a:r>
          </a:p>
          <a:p>
            <a:pPr algn="l">
              <a:buFont typeface="Arial" panose="020B0604020202020204" pitchFamily="34" charset="0"/>
              <a:buChar char="•"/>
            </a:pPr>
            <a:r>
              <a:rPr lang="en-US" b="0" i="0">
                <a:solidFill>
                  <a:srgbClr val="1F2328"/>
                </a:solidFill>
                <a:effectLst/>
                <a:highlight>
                  <a:srgbClr val="FFFFFF"/>
                </a:highlight>
                <a:latin typeface="-apple-system"/>
              </a:rPr>
              <a:t>Host large model images in the public Microsoft Container Registry (MCR) if the license allows.</a:t>
            </a:r>
          </a:p>
          <a:p>
            <a:pPr algn="l"/>
            <a:r>
              <a:rPr lang="en-US" b="0" i="0">
                <a:solidFill>
                  <a:srgbClr val="1F2328"/>
                </a:solidFill>
                <a:effectLst/>
                <a:highlight>
                  <a:srgbClr val="FFFFFF"/>
                </a:highlight>
                <a:latin typeface="-apple-system"/>
              </a:rPr>
              <a:t>Using </a:t>
            </a:r>
            <a:r>
              <a:rPr lang="en-US" b="0" i="0" err="1">
                <a:solidFill>
                  <a:srgbClr val="1F2328"/>
                </a:solidFill>
                <a:effectLst/>
                <a:highlight>
                  <a:srgbClr val="FFFFFF"/>
                </a:highlight>
                <a:latin typeface="-apple-system"/>
              </a:rPr>
              <a:t>Kaito</a:t>
            </a:r>
            <a:r>
              <a:rPr lang="en-US" b="0" i="0">
                <a:solidFill>
                  <a:srgbClr val="1F2328"/>
                </a:solidFill>
                <a:effectLst/>
                <a:highlight>
                  <a:srgbClr val="FFFFFF"/>
                </a:highlight>
                <a:latin typeface="-apple-system"/>
              </a:rPr>
              <a:t>, the workflow of onboarding large AI inference models in Kubernetes is largely simplified.</a:t>
            </a:r>
          </a:p>
          <a:p>
            <a:pPr algn="l"/>
            <a:endParaRPr lang="en-US" b="0" i="0">
              <a:solidFill>
                <a:srgbClr val="1F2328"/>
              </a:solidFill>
              <a:effectLst/>
              <a:highlight>
                <a:srgbClr val="FFFFFF"/>
              </a:highlight>
              <a:latin typeface="-apple-system"/>
            </a:endParaRPr>
          </a:p>
          <a:p>
            <a:pPr algn="l"/>
            <a:r>
              <a:rPr lang="en-US" b="0" i="0">
                <a:solidFill>
                  <a:srgbClr val="1F2328"/>
                </a:solidFill>
                <a:effectLst/>
                <a:highlight>
                  <a:srgbClr val="FFFFFF"/>
                </a:highlight>
                <a:latin typeface="-apple-system"/>
              </a:rPr>
              <a:t>https://huggingface.co/models</a:t>
            </a:r>
          </a:p>
          <a:p>
            <a:endParaRPr lang="en-NZ"/>
          </a:p>
          <a:p>
            <a:r>
              <a:rPr lang="en-NZ"/>
              <a:t>Reason is smaller, Mistral has multiple agents working.</a:t>
            </a:r>
          </a:p>
          <a:p>
            <a:endParaRPr lang="en-NZ"/>
          </a:p>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3489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defRPr/>
            </a:pPr>
            <a:endParaRPr lang="en-US">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a:cs typeface="Arial"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Calibri"/>
              <a:cs typeface="Arial" pitchFamily="34" charset="0"/>
            </a:endParaRPr>
          </a:p>
        </p:txBody>
      </p:sp>
    </p:spTree>
    <p:extLst>
      <p:ext uri="{BB962C8B-B14F-4D97-AF65-F5344CB8AC3E}">
        <p14:creationId xmlns:p14="http://schemas.microsoft.com/office/powerpoint/2010/main" val="32613573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Z"/>
              <a:t>https://moaw.dev/workshop/?src=gh%3Apauldotyu%2Fmoaw%2Flearnlive%2Fworkshops%2Fopensource-models-on-aks-with-kaito%2F&amp;step=0</a:t>
            </a:r>
          </a:p>
        </p:txBody>
      </p:sp>
      <p:sp>
        <p:nvSpPr>
          <p:cNvPr id="4" name="Slide Number Placeholder 3"/>
          <p:cNvSpPr>
            <a:spLocks noGrp="1"/>
          </p:cNvSpPr>
          <p:nvPr>
            <p:ph type="sldNum" sz="quarter" idx="5"/>
          </p:nvPr>
        </p:nvSpPr>
        <p:spPr/>
        <p:txBody>
          <a:bodyPr/>
          <a:lstStyle/>
          <a:p>
            <a:fld id="{96E881CD-16CB-4A38-8B2D-3BEB9F8FE38C}" type="slidenum">
              <a:rPr lang="en-US" smtClean="0"/>
              <a:t>23</a:t>
            </a:fld>
            <a:endParaRPr lang="en-US"/>
          </a:p>
        </p:txBody>
      </p:sp>
    </p:spTree>
    <p:extLst>
      <p:ext uri="{BB962C8B-B14F-4D97-AF65-F5344CB8AC3E}">
        <p14:creationId xmlns:p14="http://schemas.microsoft.com/office/powerpoint/2010/main" val="22562534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4/27/2025 11:58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8963986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E19AD25-75D8-481E-B5D4-BAECA21D5B81}"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4718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850">
                <a:solidFill>
                  <a:srgbClr val="000000"/>
                </a:solidFill>
                <a:latin typeface="Segoe UI"/>
                <a:cs typeface="Segoe UI"/>
              </a:rPr>
              <a:t>So everything changed over a year and a half ago when OpenAI released </a:t>
            </a:r>
            <a:r>
              <a:rPr lang="en-US" sz="850" err="1">
                <a:solidFill>
                  <a:srgbClr val="000000"/>
                </a:solidFill>
                <a:latin typeface="Segoe UI"/>
                <a:cs typeface="Segoe UI"/>
              </a:rPr>
              <a:t>chatgpt</a:t>
            </a:r>
            <a:r>
              <a:rPr lang="en-US" sz="850">
                <a:solidFill>
                  <a:srgbClr val="000000"/>
                </a:solidFill>
                <a:latin typeface="Segoe UI"/>
                <a:cs typeface="Segoe UI"/>
              </a:rPr>
              <a:t>, this has probably changed the entire industry in pretty much record time. </a:t>
            </a:r>
            <a:br>
              <a:rPr lang="en-US" sz="850">
                <a:solidFill>
                  <a:srgbClr val="000000"/>
                </a:solidFill>
                <a:latin typeface="Segoe UI"/>
                <a:cs typeface="Segoe UI"/>
              </a:rPr>
            </a:br>
            <a:r>
              <a:rPr lang="en-US" sz="850">
                <a:latin typeface="Segoe UI"/>
                <a:cs typeface="Segoe UI"/>
              </a:rPr>
              <a:t>People are realizing what they can do with their data which they never realized before. And as we all know, it all starts with the data, how it is stored, organized, vectorized and accessible is going to play a large part in determining whether or they are able to use these AI technologies to provide value to society.   </a:t>
            </a:r>
          </a:p>
          <a:p>
            <a:r>
              <a:rPr lang="en-US"/>
              <a:t>Modern apps and intelligent workloads have unique requirements: </a:t>
            </a:r>
          </a:p>
          <a:p>
            <a:r>
              <a:rPr lang="en-US"/>
              <a:t>The data coming in is highly variable: images, streaming video, audio, document files, telemetry from wearables/IoT/edge devices </a:t>
            </a:r>
          </a:p>
          <a:p>
            <a:r>
              <a:rPr lang="en-US"/>
              <a:t>Unpredictable traffic </a:t>
            </a:r>
          </a:p>
          <a:p>
            <a:r>
              <a:rPr lang="en-US"/>
              <a:t>Users are distributed all over the world </a:t>
            </a:r>
          </a:p>
          <a:p>
            <a:r>
              <a:rPr lang="en-US" sz="850">
                <a:latin typeface="Segoe UI"/>
                <a:cs typeface="Segoe UI"/>
              </a:rPr>
              <a:t>Users expect fast, always-on digital experiences. We need multiple services, right? </a:t>
            </a:r>
            <a:endParaRPr lang="en-US" sz="850">
              <a:cs typeface="Segoe UI"/>
            </a:endParaRPr>
          </a:p>
          <a:p>
            <a:r>
              <a:rPr lang="en-US" sz="850">
                <a:latin typeface="Segoe UI"/>
                <a:cs typeface="Segoe UI"/>
              </a:rPr>
              <a:t>to store, vectorize, </a:t>
            </a:r>
            <a:r>
              <a:rPr lang="en-US" sz="850" err="1">
                <a:latin typeface="Segoe UI"/>
                <a:cs typeface="Segoe UI"/>
              </a:rPr>
              <a:t>organise</a:t>
            </a:r>
            <a:r>
              <a:rPr lang="en-US" sz="850">
                <a:latin typeface="Segoe UI"/>
                <a:cs typeface="Segoe UI"/>
              </a:rPr>
              <a:t> data in  order to build AI applications.  </a:t>
            </a:r>
            <a:endParaRPr lang="en-US" sz="850">
              <a:cs typeface="Segoe UI"/>
            </a:endParaRPr>
          </a:p>
          <a:p>
            <a:endParaRPr lang="en-US" sz="850">
              <a:cs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29ABDCF-0071-4C18-BCC3-E556CD0A133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162898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95477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7491531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107000"/>
              </a:lnSpc>
              <a:spcBef>
                <a:spcPts val="0"/>
              </a:spcBef>
              <a:spcAft>
                <a:spcPts val="800"/>
              </a:spcAft>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4C6E22-02FF-E34E-90C1-5DB4C1E4EA1D}"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67091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Calibri"/>
                <a:ea typeface="Segoe UI" panose="020B0502040204020203" pitchFamily="34" charset="0"/>
                <a:cs typeface="Segoe UI" panose="020B0502040204020203"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4/27/2025 11:58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683288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6DB13A8-807D-4B92-A99C-5D15DBFC4D99}" type="slidenum">
              <a:rPr kumimoji="0" lang="en-US" sz="1200" b="0" i="0" u="none" strike="noStrike" kern="1200" cap="none" spc="0" normalizeH="0" baseline="0" noProof="0" smtClean="0">
                <a:ln>
                  <a:noFill/>
                </a:ln>
                <a:solidFill>
                  <a:prstClr val="black"/>
                </a:solidFill>
                <a:effectLst/>
                <a:uLnTx/>
                <a:uFillTx/>
                <a:latin typeface="Segoe UI" panose="020B050204020402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mn-cs"/>
            </a:endParaRPr>
          </a:p>
        </p:txBody>
      </p:sp>
    </p:spTree>
    <p:extLst>
      <p:ext uri="{BB962C8B-B14F-4D97-AF65-F5344CB8AC3E}">
        <p14:creationId xmlns:p14="http://schemas.microsoft.com/office/powerpoint/2010/main" val="3973907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5.jpeg"/><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4" Type="http://schemas.openxmlformats.org/officeDocument/2006/relationships/image" Target="../media/image20.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5.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4" Type="http://schemas.openxmlformats.org/officeDocument/2006/relationships/image" Target="../media/image14.jpeg"/></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5.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5.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png"/><Relationship Id="rId1" Type="http://schemas.openxmlformats.org/officeDocument/2006/relationships/slideMaster" Target="../slideMasters/slideMaster6.xml"/><Relationship Id="rId4" Type="http://schemas.openxmlformats.org/officeDocument/2006/relationships/image" Target="../media/image3.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pn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14.jpe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6.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4" Type="http://schemas.openxmlformats.org/officeDocument/2006/relationships/image" Target="../media/image20.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6.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6.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6.xml"/><Relationship Id="rId4" Type="http://schemas.openxmlformats.org/officeDocument/2006/relationships/image" Target="../media/image14.jpe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6.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6.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6.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4" Type="http://schemas.openxmlformats.org/officeDocument/2006/relationships/image" Target="../media/image20.jpe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3.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4" Type="http://schemas.openxmlformats.org/officeDocument/2006/relationships/image" Target="../media/image14.jpe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3.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3.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3.png"/><Relationship Id="rId1" Type="http://schemas.openxmlformats.org/officeDocument/2006/relationships/slideMaster" Target="../slideMasters/slideMaster4.xml"/><Relationship Id="rId4" Type="http://schemas.openxmlformats.org/officeDocument/2006/relationships/image" Target="../media/image3.emf"/></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33.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4" Type="http://schemas.openxmlformats.org/officeDocument/2006/relationships/image" Target="../media/image20.jpe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4.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4" Type="http://schemas.openxmlformats.org/officeDocument/2006/relationships/image" Target="../media/image14.jpe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4.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4.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Header Line Two Column Non-bulleted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FD139193-71DF-04C1-8C24-AD1FEC5EAB3E}"/>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9" name="Title 1">
            <a:extLst>
              <a:ext uri="{FF2B5EF4-FFF2-40B4-BE49-F238E27FC236}">
                <a16:creationId xmlns:a16="http://schemas.microsoft.com/office/drawing/2014/main" id="{9DE56A00-37A0-646B-7CF3-F6A0769E94BD}"/>
              </a:ext>
            </a:extLst>
          </p:cNvPr>
          <p:cNvSpPr>
            <a:spLocks noGrp="1"/>
          </p:cNvSpPr>
          <p:nvPr>
            <p:ph type="title"/>
          </p:nvPr>
        </p:nvSpPr>
        <p:spPr>
          <a:xfrm>
            <a:off x="588263" y="457200"/>
            <a:ext cx="11018520" cy="553998"/>
          </a:xfrm>
        </p:spPr>
        <p:txBody>
          <a:bodyPr anchor="ctr"/>
          <a:lstStyle>
            <a:lvl1pP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23318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3" orient="horz" pos="904">
          <p15:clr>
            <a:srgbClr val="5ACBF0"/>
          </p15:clr>
        </p15:guide>
        <p15:guide id="4" pos="3648" userDrawn="1">
          <p15:clr>
            <a:srgbClr val="5ACBF0"/>
          </p15:clr>
        </p15:guide>
        <p15:guide id="5" pos="402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766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961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61108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553803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350189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CFB88699-BAA0-CC96-0E45-F5BD187031EB}"/>
              </a:ext>
            </a:extLst>
          </p:cNvPr>
          <p:cNvPicPr>
            <a:picLocks noChangeAspect="1"/>
          </p:cNvPicPr>
          <p:nvPr userDrawn="1"/>
        </p:nvPicPr>
        <p:blipFill>
          <a:blip r:embed="rId2"/>
          <a:stretch>
            <a:fillRect/>
          </a:stretch>
        </p:blipFill>
        <p:spPr>
          <a:xfrm>
            <a:off x="17175" y="0"/>
            <a:ext cx="12192000" cy="6858000"/>
          </a:xfrm>
          <a:prstGeom prst="rect">
            <a:avLst/>
          </a:prstGeom>
        </p:spPr>
      </p:pic>
      <p:pic>
        <p:nvPicPr>
          <p:cNvPr id="23" name="MS logo gray - EMF" descr="Microsoft logo, gray text version">
            <a:extLst>
              <a:ext uri="{FF2B5EF4-FFF2-40B4-BE49-F238E27FC236}">
                <a16:creationId xmlns:a16="http://schemas.microsoft.com/office/drawing/2014/main" id="{A7E685B8-AE72-4675-01A2-E2AB5927B706}"/>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7" name="Freeform: Shape 6">
            <a:extLst>
              <a:ext uri="{FF2B5EF4-FFF2-40B4-BE49-F238E27FC236}">
                <a16:creationId xmlns:a16="http://schemas.microsoft.com/office/drawing/2014/main" id="{EA0023D1-44A8-2DBD-030A-0D79F916D7CA}"/>
              </a:ext>
            </a:extLst>
          </p:cNvPr>
          <p:cNvSpPr/>
          <p:nvPr/>
        </p:nvSpPr>
        <p:spPr>
          <a:xfrm>
            <a:off x="568434" y="2277197"/>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3" name="Picture 2" descr="A colorful wavy fabric with a drop of water&#10;&#10;Description automatically generated with medium confidence">
            <a:extLst>
              <a:ext uri="{FF2B5EF4-FFF2-40B4-BE49-F238E27FC236}">
                <a16:creationId xmlns:a16="http://schemas.microsoft.com/office/drawing/2014/main" id="{DEA5241A-A891-1663-1284-B4F1ECA900AD}"/>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687814"/>
            <a:ext cx="3995683" cy="1231106"/>
          </a:xfrm>
          <a:noFill/>
        </p:spPr>
        <p:txBody>
          <a:bodyPr wrap="square"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gradFill>
                  <a:gsLst>
                    <a:gs pos="15000">
                      <a:srgbClr val="7F62AA"/>
                    </a:gs>
                    <a:gs pos="43000">
                      <a:srgbClr val="67508E"/>
                    </a:gs>
                    <a:gs pos="79000">
                      <a:srgbClr val="4F3D72"/>
                    </a:gs>
                    <a:gs pos="100000">
                      <a:srgbClr val="463768"/>
                    </a:gs>
                  </a:gsLst>
                  <a:lin ang="0" scaled="1"/>
                </a:gra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347544"/>
            <a:ext cx="3995683"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0A7A748E-68FA-1746-B6A6-ED75ED8371C9}"/>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Slide 2">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A07F2E3-ADBA-976C-D1EE-6EED443BC8E0}"/>
              </a:ext>
            </a:extLst>
          </p:cNvPr>
          <p:cNvPicPr>
            <a:picLocks noChangeAspect="1"/>
          </p:cNvPicPr>
          <p:nvPr userDrawn="1"/>
        </p:nvPicPr>
        <p:blipFill>
          <a:blip r:embed="rId2"/>
          <a:srcRect/>
          <a:stretch/>
        </p:blipFill>
        <p:spPr>
          <a:xfrm>
            <a:off x="7887013" y="1090"/>
            <a:ext cx="4304988" cy="6855821"/>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00000"/>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01EF3A5-7C78-051A-D6EA-F40975B865A0}"/>
              </a:ext>
            </a:extLst>
          </p:cNvPr>
          <p:cNvPicPr>
            <a:picLocks noChangeAspect="1"/>
          </p:cNvPicPr>
          <p:nvPr userDrawn="1"/>
        </p:nvPicPr>
        <p:blipFill>
          <a:blip r:embed="rId2"/>
          <a:srcRect/>
          <a:stretch/>
        </p:blipFill>
        <p:spPr>
          <a:xfrm>
            <a:off x="8515416" y="933"/>
            <a:ext cx="3676584" cy="6856134"/>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00000"/>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02051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91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1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254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28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2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122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737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90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5392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31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3294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9329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79658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3307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5042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28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65555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760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4674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2419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86176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6110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4754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6041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99163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6768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07406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376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875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878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3925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56494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36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803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490224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7309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759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10975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9816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4503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34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4213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78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465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nk 2">
    <p:bg>
      <p:bgPr>
        <a:solidFill>
          <a:srgbClr val="D59ED7"/>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376656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Closing logo slide">
    <p:bg>
      <p:bgPr>
        <a:solidFill>
          <a:srgbClr val="702573"/>
        </a:solidFill>
        <a:effectLst/>
      </p:bgPr>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35961594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Header Line 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nchor="ct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6" name="Straight Connector 5">
            <a:extLst>
              <a:ext uri="{FF2B5EF4-FFF2-40B4-BE49-F238E27FC236}">
                <a16:creationId xmlns:a16="http://schemas.microsoft.com/office/drawing/2014/main" id="{A3389EE6-A11A-2854-A0C6-CE20AF1B5856}"/>
              </a:ext>
            </a:extLst>
          </p:cNvPr>
          <p:cNvCxnSpPr/>
          <p:nvPr userDrawn="1"/>
        </p:nvCxnSpPr>
        <p:spPr>
          <a:xfrm>
            <a:off x="581595" y="1208834"/>
            <a:ext cx="11025188" cy="0"/>
          </a:xfrm>
          <a:prstGeom prst="line">
            <a:avLst/>
          </a:prstGeom>
          <a:ln w="34925">
            <a:gradFill flip="none" rotWithShape="1">
              <a:gsLst>
                <a:gs pos="0">
                  <a:schemeClr val="bg1"/>
                </a:gs>
                <a:gs pos="32000">
                  <a:schemeClr val="accent6"/>
                </a:gs>
                <a:gs pos="64000">
                  <a:schemeClr val="accent3"/>
                </a:gs>
                <a:gs pos="100000">
                  <a:schemeClr val="accent4"/>
                </a:gs>
              </a:gsLst>
              <a:lin ang="10800000" scaled="1"/>
              <a:tileRect/>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125104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Black Notes slide Layout">
    <p:bg bwMode="blackGray">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2611089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Full_Bleed_Top_Imag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42F0238-66BE-083C-C773-629AD18C76EA}"/>
              </a:ext>
            </a:extLst>
          </p:cNvPr>
          <p:cNvPicPr>
            <a:picLocks noChangeAspect="1"/>
          </p:cNvPicPr>
          <p:nvPr userDrawn="1"/>
        </p:nvPicPr>
        <p:blipFill>
          <a:blip r:embed="rId2"/>
          <a:srcRect t="42934" b="42934"/>
          <a:stretch/>
        </p:blipFill>
        <p:spPr>
          <a:xfrm>
            <a:off x="0" y="0"/>
            <a:ext cx="12192000" cy="969206"/>
          </a:xfrm>
          <a:custGeom>
            <a:avLst/>
            <a:gdLst>
              <a:gd name="connsiteX0" fmla="*/ 0 w 12192000"/>
              <a:gd name="connsiteY0" fmla="*/ 0 h 969206"/>
              <a:gd name="connsiteX1" fmla="*/ 12192000 w 12192000"/>
              <a:gd name="connsiteY1" fmla="*/ 0 h 969206"/>
              <a:gd name="connsiteX2" fmla="*/ 12192000 w 12192000"/>
              <a:gd name="connsiteY2" fmla="*/ 969206 h 969206"/>
              <a:gd name="connsiteX3" fmla="*/ 0 w 12192000"/>
              <a:gd name="connsiteY3" fmla="*/ 969206 h 969206"/>
            </a:gdLst>
            <a:ahLst/>
            <a:cxnLst>
              <a:cxn ang="0">
                <a:pos x="connsiteX0" y="connsiteY0"/>
              </a:cxn>
              <a:cxn ang="0">
                <a:pos x="connsiteX1" y="connsiteY1"/>
              </a:cxn>
              <a:cxn ang="0">
                <a:pos x="connsiteX2" y="connsiteY2"/>
              </a:cxn>
              <a:cxn ang="0">
                <a:pos x="connsiteX3" y="connsiteY3"/>
              </a:cxn>
            </a:cxnLst>
            <a:rect l="l" t="t" r="r" b="b"/>
            <a:pathLst>
              <a:path w="12192000" h="969206">
                <a:moveTo>
                  <a:pt x="0" y="0"/>
                </a:moveTo>
                <a:lnTo>
                  <a:pt x="12192000" y="0"/>
                </a:lnTo>
                <a:lnTo>
                  <a:pt x="12192000" y="969206"/>
                </a:lnTo>
                <a:lnTo>
                  <a:pt x="0" y="969206"/>
                </a:lnTo>
                <a:close/>
              </a:path>
            </a:pathLst>
          </a:custGeom>
        </p:spPr>
      </p:pic>
      <p:sp>
        <p:nvSpPr>
          <p:cNvPr id="5" name="Slide Number Placeholder 4">
            <a:extLst>
              <a:ext uri="{FF2B5EF4-FFF2-40B4-BE49-F238E27FC236}">
                <a16:creationId xmlns:a16="http://schemas.microsoft.com/office/drawing/2014/main" id="{B426A676-6846-EA65-EDE5-824567022740}"/>
              </a:ext>
            </a:extLst>
          </p:cNvPr>
          <p:cNvSpPr>
            <a:spLocks noGrp="1"/>
          </p:cNvSpPr>
          <p:nvPr>
            <p:ph type="sldNum" sz="quarter" idx="14"/>
          </p:nvPr>
        </p:nvSpPr>
        <p:spPr/>
        <p:txBody>
          <a:bodyPr/>
          <a:lstStyle>
            <a:lvl1pPr>
              <a:defRPr b="0" i="0">
                <a:latin typeface="Segoe Sans Text" pitchFamily="2" charset="0"/>
              </a:defRPr>
            </a:lvl1pPr>
          </a:lstStyle>
          <a:p>
            <a:fld id="{F126207E-29C7-4F9F-8309-C6BAAD6BC8C8}" type="slidenum">
              <a:rPr lang="en-US" smtClean="0"/>
              <a:pPr/>
              <a:t>‹#›</a:t>
            </a:fld>
            <a:endParaRPr lang="en-US"/>
          </a:p>
        </p:txBody>
      </p:sp>
      <p:sp>
        <p:nvSpPr>
          <p:cNvPr id="3" name="Footer Placeholder 1">
            <a:extLst>
              <a:ext uri="{FF2B5EF4-FFF2-40B4-BE49-F238E27FC236}">
                <a16:creationId xmlns:a16="http://schemas.microsoft.com/office/drawing/2014/main" id="{A4118093-7D3C-9764-D242-3FF6E0731EF9}"/>
              </a:ext>
            </a:extLst>
          </p:cNvPr>
          <p:cNvSpPr>
            <a:spLocks noGrp="1"/>
          </p:cNvSpPr>
          <p:nvPr>
            <p:ph type="ftr" sz="quarter" idx="12"/>
          </p:nvPr>
        </p:nvSpPr>
        <p:spPr>
          <a:xfrm>
            <a:off x="584200" y="6477356"/>
            <a:ext cx="4114800" cy="123111"/>
          </a:xfrm>
        </p:spPr>
        <p:txBody>
          <a:bodyPr/>
          <a:lstStyle>
            <a:lvl1pPr>
              <a:defRPr b="0" i="0">
                <a:solidFill>
                  <a:schemeClr val="tx1"/>
                </a:solidFill>
                <a:latin typeface="Segoe UI Variable Small Light" pitchFamily="2" charset="0"/>
              </a:defRPr>
            </a:lvl1pPr>
          </a:lstStyle>
          <a:p>
            <a:r>
              <a:rPr lang="en-US"/>
              <a:t>Microsoft Confidential</a:t>
            </a:r>
          </a:p>
        </p:txBody>
      </p:sp>
      <p:sp>
        <p:nvSpPr>
          <p:cNvPr id="7" name="Text Placeholder 5">
            <a:extLst>
              <a:ext uri="{FF2B5EF4-FFF2-40B4-BE49-F238E27FC236}">
                <a16:creationId xmlns:a16="http://schemas.microsoft.com/office/drawing/2014/main" id="{1BF31E78-AE5B-8A68-9924-540AC5A8867E}"/>
              </a:ext>
            </a:extLst>
          </p:cNvPr>
          <p:cNvSpPr>
            <a:spLocks noGrp="1"/>
          </p:cNvSpPr>
          <p:nvPr>
            <p:ph type="body" sz="quarter" idx="15" hasCustomPrompt="1"/>
          </p:nvPr>
        </p:nvSpPr>
        <p:spPr>
          <a:xfrm>
            <a:off x="584200" y="207604"/>
            <a:ext cx="11025187" cy="553998"/>
          </a:xfrm>
        </p:spPr>
        <p:txBody>
          <a:bodyPr/>
          <a:lstStyle>
            <a:lvl1pPr marL="0" indent="0">
              <a:buNone/>
              <a:defRPr sz="3600" b="1" i="0">
                <a:solidFill>
                  <a:schemeClr val="bg1"/>
                </a:solidFill>
                <a:latin typeface="Segoe Sans Text" pitchFamily="2" charset="0"/>
                <a:cs typeface="Segoe Sans Text" pitchFamily="2" charset="0"/>
              </a:defRPr>
            </a:lvl1pPr>
          </a:lstStyle>
          <a:p>
            <a:pPr lvl="0"/>
            <a:r>
              <a:rPr lang="en-US"/>
              <a:t>Click to edit title</a:t>
            </a:r>
          </a:p>
        </p:txBody>
      </p:sp>
    </p:spTree>
    <p:extLst>
      <p:ext uri="{BB962C8B-B14F-4D97-AF65-F5344CB8AC3E}">
        <p14:creationId xmlns:p14="http://schemas.microsoft.com/office/powerpoint/2010/main" val="255380324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13501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Divider - Dark">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5650827"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Divider</a:t>
            </a:r>
          </a:p>
        </p:txBody>
      </p:sp>
      <p:sp>
        <p:nvSpPr>
          <p:cNvPr id="5" name="Text Placeholder 4"/>
          <p:cNvSpPr>
            <a:spLocks noGrp="1"/>
          </p:cNvSpPr>
          <p:nvPr>
            <p:ph type="body" sz="quarter" idx="12" hasCustomPrompt="1"/>
          </p:nvPr>
        </p:nvSpPr>
        <p:spPr>
          <a:xfrm>
            <a:off x="585216" y="3977319"/>
            <a:ext cx="5650827" cy="338554"/>
          </a:xfrm>
          <a:noFill/>
        </p:spPr>
        <p:txBody>
          <a:bodyPr wrap="square" lIns="0" tIns="0" rIns="0" bIns="0">
            <a:spAutoFit/>
          </a:bodyPr>
          <a:lstStyle>
            <a:lvl1pPr marL="0" indent="0">
              <a:spcBef>
                <a:spcPts val="0"/>
              </a:spcBef>
              <a:spcAft>
                <a:spcPts val="0"/>
              </a:spcAft>
              <a:buFont typeface="Arial" panose="020B0604020202020204" pitchFamily="34" charset="0"/>
              <a:buNone/>
              <a:defRPr sz="2200" spc="0" baseline="0">
                <a:solidFill>
                  <a:schemeClr val="bg1"/>
                </a:solidFill>
                <a:latin typeface="+mn-lt"/>
              </a:defRPr>
            </a:lvl1pPr>
          </a:lstStyle>
          <a:p>
            <a:pPr lvl="0"/>
            <a:r>
              <a:rPr lang="en-US"/>
              <a:t>Subtitle</a:t>
            </a:r>
          </a:p>
        </p:txBody>
      </p:sp>
    </p:spTree>
    <p:extLst>
      <p:ext uri="{BB962C8B-B14F-4D97-AF65-F5344CB8AC3E}">
        <p14:creationId xmlns:p14="http://schemas.microsoft.com/office/powerpoint/2010/main" val="33353462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87434369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4/27/2025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5215949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Walkin">
    <p:bg>
      <p:bgPr>
        <a:solidFill>
          <a:schemeClr val="tx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4839EC73-A6A9-CEC5-1C93-0A9CA3F447A8}"/>
              </a:ext>
            </a:extLst>
          </p:cNvPr>
          <p:cNvPicPr>
            <a:picLocks noChangeAspect="1"/>
          </p:cNvPicPr>
          <p:nvPr userDrawn="1"/>
        </p:nvPicPr>
        <p:blipFill rotWithShape="1">
          <a:blip r:embed="rId2"/>
          <a:srcRect l="50206"/>
          <a:stretch/>
        </p:blipFill>
        <p:spPr>
          <a:xfrm>
            <a:off x="0" y="-28350"/>
            <a:ext cx="12192000" cy="6886350"/>
          </a:xfrm>
          <a:prstGeom prst="rect">
            <a:avLst/>
          </a:prstGeom>
        </p:spPr>
      </p:pic>
      <p:pic>
        <p:nvPicPr>
          <p:cNvPr id="46" name="MS logo gray - EMF" descr="Microsoft logo, gray text version">
            <a:extLst>
              <a:ext uri="{FF2B5EF4-FFF2-40B4-BE49-F238E27FC236}">
                <a16:creationId xmlns:a16="http://schemas.microsoft.com/office/drawing/2014/main" id="{B1746B92-570C-AA34-E1EB-E4F282BE22C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pic>
        <p:nvPicPr>
          <p:cNvPr id="5" name="MS logo white - EMF" descr="Microsoft logo white text version">
            <a:extLst>
              <a:ext uri="{FF2B5EF4-FFF2-40B4-BE49-F238E27FC236}">
                <a16:creationId xmlns:a16="http://schemas.microsoft.com/office/drawing/2014/main" id="{D7654444-1415-4117-FA3B-5EC44494E98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grpSp>
        <p:nvGrpSpPr>
          <p:cNvPr id="23" name="Graphic 5">
            <a:extLst>
              <a:ext uri="{FF2B5EF4-FFF2-40B4-BE49-F238E27FC236}">
                <a16:creationId xmlns:a16="http://schemas.microsoft.com/office/drawing/2014/main" id="{645E2926-2BF3-E545-BE82-3F90FCBC3B29}"/>
              </a:ext>
            </a:extLst>
          </p:cNvPr>
          <p:cNvGrpSpPr/>
          <p:nvPr userDrawn="1"/>
        </p:nvGrpSpPr>
        <p:grpSpPr>
          <a:xfrm>
            <a:off x="587450" y="2711278"/>
            <a:ext cx="3247665" cy="1627506"/>
            <a:chOff x="587450" y="2711278"/>
            <a:chExt cx="3247665" cy="1627506"/>
          </a:xfrm>
          <a:gradFill>
            <a:gsLst>
              <a:gs pos="36000">
                <a:srgbClr val="DAD9FF"/>
              </a:gs>
              <a:gs pos="85000">
                <a:srgbClr val="EDE4B6"/>
              </a:gs>
            </a:gsLst>
            <a:lin ang="13200000" scaled="0"/>
          </a:gradFill>
        </p:grpSpPr>
        <p:sp>
          <p:nvSpPr>
            <p:cNvPr id="24" name="Freeform: Shape 23">
              <a:extLst>
                <a:ext uri="{FF2B5EF4-FFF2-40B4-BE49-F238E27FC236}">
                  <a16:creationId xmlns:a16="http://schemas.microsoft.com/office/drawing/2014/main" id="{BB672B2C-CED4-35AA-B73C-9860CFB0ADE3}"/>
                </a:ext>
              </a:extLst>
            </p:cNvPr>
            <p:cNvSpPr/>
            <p:nvPr/>
          </p:nvSpPr>
          <p:spPr>
            <a:xfrm>
              <a:off x="587932" y="2753201"/>
              <a:ext cx="615826" cy="573663"/>
            </a:xfrm>
            <a:custGeom>
              <a:avLst/>
              <a:gdLst>
                <a:gd name="connsiteX0" fmla="*/ 615826 w 615826"/>
                <a:gd name="connsiteY0" fmla="*/ 573663 h 573663"/>
                <a:gd name="connsiteX1" fmla="*/ 521380 w 615826"/>
                <a:gd name="connsiteY1" fmla="*/ 573663 h 573663"/>
                <a:gd name="connsiteX2" fmla="*/ 521380 w 615826"/>
                <a:gd name="connsiteY2" fmla="*/ 202384 h 573663"/>
                <a:gd name="connsiteX3" fmla="*/ 526922 w 615826"/>
                <a:gd name="connsiteY3" fmla="*/ 90832 h 573663"/>
                <a:gd name="connsiteX4" fmla="*/ 525356 w 615826"/>
                <a:gd name="connsiteY4" fmla="*/ 90832 h 573663"/>
                <a:gd name="connsiteX5" fmla="*/ 509816 w 615826"/>
                <a:gd name="connsiteY5" fmla="*/ 144801 h 573663"/>
                <a:gd name="connsiteX6" fmla="*/ 338632 w 615826"/>
                <a:gd name="connsiteY6" fmla="*/ 573663 h 573663"/>
                <a:gd name="connsiteX7" fmla="*/ 272978 w 615826"/>
                <a:gd name="connsiteY7" fmla="*/ 573663 h 573663"/>
                <a:gd name="connsiteX8" fmla="*/ 101433 w 615826"/>
                <a:gd name="connsiteY8" fmla="*/ 148054 h 573663"/>
                <a:gd name="connsiteX9" fmla="*/ 86254 w 615826"/>
                <a:gd name="connsiteY9" fmla="*/ 90832 h 573663"/>
                <a:gd name="connsiteX10" fmla="*/ 84688 w 615826"/>
                <a:gd name="connsiteY10" fmla="*/ 90832 h 573663"/>
                <a:gd name="connsiteX11" fmla="*/ 87941 w 615826"/>
                <a:gd name="connsiteY11" fmla="*/ 203228 h 573663"/>
                <a:gd name="connsiteX12" fmla="*/ 87941 w 615826"/>
                <a:gd name="connsiteY12" fmla="*/ 573663 h 573663"/>
                <a:gd name="connsiteX13" fmla="*/ 0 w 615826"/>
                <a:gd name="connsiteY13" fmla="*/ 573663 h 573663"/>
                <a:gd name="connsiteX14" fmla="*/ 0 w 615826"/>
                <a:gd name="connsiteY14" fmla="*/ 0 h 573663"/>
                <a:gd name="connsiteX15" fmla="*/ 133959 w 615826"/>
                <a:gd name="connsiteY15" fmla="*/ 0 h 573663"/>
                <a:gd name="connsiteX16" fmla="*/ 284784 w 615826"/>
                <a:gd name="connsiteY16" fmla="*/ 382000 h 573663"/>
                <a:gd name="connsiteX17" fmla="*/ 307190 w 615826"/>
                <a:gd name="connsiteY17" fmla="*/ 447655 h 573663"/>
                <a:gd name="connsiteX18" fmla="*/ 309238 w 615826"/>
                <a:gd name="connsiteY18" fmla="*/ 447655 h 573663"/>
                <a:gd name="connsiteX19" fmla="*/ 333211 w 615826"/>
                <a:gd name="connsiteY19" fmla="*/ 380434 h 573663"/>
                <a:gd name="connsiteX20" fmla="*/ 486686 w 615826"/>
                <a:gd name="connsiteY20" fmla="*/ 0 h 573663"/>
                <a:gd name="connsiteX21" fmla="*/ 615826 w 615826"/>
                <a:gd name="connsiteY21" fmla="*/ 0 h 573663"/>
                <a:gd name="connsiteX22" fmla="*/ 615826 w 615826"/>
                <a:gd name="connsiteY22" fmla="*/ 573663 h 573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15826" h="573663">
                  <a:moveTo>
                    <a:pt x="615826" y="573663"/>
                  </a:moveTo>
                  <a:lnTo>
                    <a:pt x="521380" y="573663"/>
                  </a:lnTo>
                  <a:lnTo>
                    <a:pt x="521380" y="202384"/>
                  </a:lnTo>
                  <a:cubicBezTo>
                    <a:pt x="521380" y="172027"/>
                    <a:pt x="523187" y="134802"/>
                    <a:pt x="526922" y="90832"/>
                  </a:cubicBezTo>
                  <a:lnTo>
                    <a:pt x="525356" y="90832"/>
                  </a:lnTo>
                  <a:cubicBezTo>
                    <a:pt x="519453" y="115889"/>
                    <a:pt x="514273" y="133959"/>
                    <a:pt x="509816" y="144801"/>
                  </a:cubicBezTo>
                  <a:lnTo>
                    <a:pt x="338632" y="573663"/>
                  </a:lnTo>
                  <a:lnTo>
                    <a:pt x="272978" y="573663"/>
                  </a:lnTo>
                  <a:lnTo>
                    <a:pt x="101433" y="148054"/>
                  </a:lnTo>
                  <a:cubicBezTo>
                    <a:pt x="96614" y="135525"/>
                    <a:pt x="91555" y="116491"/>
                    <a:pt x="86254" y="90832"/>
                  </a:cubicBezTo>
                  <a:lnTo>
                    <a:pt x="84688" y="90832"/>
                  </a:lnTo>
                  <a:cubicBezTo>
                    <a:pt x="86857" y="113721"/>
                    <a:pt x="87941" y="151186"/>
                    <a:pt x="87941" y="203228"/>
                  </a:cubicBezTo>
                  <a:lnTo>
                    <a:pt x="87941" y="573663"/>
                  </a:lnTo>
                  <a:lnTo>
                    <a:pt x="0" y="573663"/>
                  </a:lnTo>
                  <a:lnTo>
                    <a:pt x="0" y="0"/>
                  </a:lnTo>
                  <a:lnTo>
                    <a:pt x="133959" y="0"/>
                  </a:lnTo>
                  <a:lnTo>
                    <a:pt x="284784" y="382000"/>
                  </a:lnTo>
                  <a:cubicBezTo>
                    <a:pt x="296228" y="411394"/>
                    <a:pt x="303697" y="433199"/>
                    <a:pt x="307190" y="447655"/>
                  </a:cubicBezTo>
                  <a:lnTo>
                    <a:pt x="309238" y="447655"/>
                  </a:lnTo>
                  <a:cubicBezTo>
                    <a:pt x="319117" y="417538"/>
                    <a:pt x="327067" y="395131"/>
                    <a:pt x="333211" y="380434"/>
                  </a:cubicBezTo>
                  <a:lnTo>
                    <a:pt x="486686" y="0"/>
                  </a:lnTo>
                  <a:lnTo>
                    <a:pt x="615826" y="0"/>
                  </a:lnTo>
                  <a:lnTo>
                    <a:pt x="615826" y="573663"/>
                  </a:lnTo>
                  <a:close/>
                </a:path>
              </a:pathLst>
            </a:custGeom>
            <a:grpFill/>
            <a:ln w="12034"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3E2F888A-248D-2A4B-EC21-5E85D622846D}"/>
                </a:ext>
              </a:extLst>
            </p:cNvPr>
            <p:cNvSpPr/>
            <p:nvPr/>
          </p:nvSpPr>
          <p:spPr>
            <a:xfrm>
              <a:off x="1285194" y="2725734"/>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70"/>
                    <a:pt x="95169" y="90109"/>
                  </a:cubicBezTo>
                  <a:cubicBezTo>
                    <a:pt x="84327"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86A87E87-0AF4-EC8E-83C6-6C0C66F3DF29}"/>
                </a:ext>
              </a:extLst>
            </p:cNvPr>
            <p:cNvSpPr/>
            <p:nvPr/>
          </p:nvSpPr>
          <p:spPr>
            <a:xfrm>
              <a:off x="1456618" y="2907519"/>
              <a:ext cx="319959" cy="428861"/>
            </a:xfrm>
            <a:custGeom>
              <a:avLst/>
              <a:gdLst>
                <a:gd name="connsiteX0" fmla="*/ 319598 w 319959"/>
                <a:gd name="connsiteY0" fmla="*/ 400432 h 428861"/>
                <a:gd name="connsiteX1" fmla="*/ 203227 w 319959"/>
                <a:gd name="connsiteY1" fmla="*/ 428862 h 428861"/>
                <a:gd name="connsiteX2" fmla="*/ 56017 w 319959"/>
                <a:gd name="connsiteY2" fmla="*/ 371881 h 428861"/>
                <a:gd name="connsiteX3" fmla="*/ 0 w 319959"/>
                <a:gd name="connsiteY3" fmla="*/ 224068 h 428861"/>
                <a:gd name="connsiteX4" fmla="*/ 60233 w 319959"/>
                <a:gd name="connsiteY4" fmla="*/ 61438 h 428861"/>
                <a:gd name="connsiteX5" fmla="*/ 221177 w 319959"/>
                <a:gd name="connsiteY5" fmla="*/ 0 h 428861"/>
                <a:gd name="connsiteX6" fmla="*/ 319960 w 319959"/>
                <a:gd name="connsiteY6" fmla="*/ 19636 h 428861"/>
                <a:gd name="connsiteX7" fmla="*/ 319960 w 319959"/>
                <a:gd name="connsiteY7" fmla="*/ 106011 h 428861"/>
                <a:gd name="connsiteX8" fmla="*/ 228767 w 319959"/>
                <a:gd name="connsiteY8" fmla="*/ 73967 h 428861"/>
                <a:gd name="connsiteX9" fmla="*/ 132393 w 319959"/>
                <a:gd name="connsiteY9" fmla="*/ 113721 h 428861"/>
                <a:gd name="connsiteX10" fmla="*/ 94807 w 319959"/>
                <a:gd name="connsiteY10" fmla="*/ 217924 h 428861"/>
                <a:gd name="connsiteX11" fmla="*/ 130225 w 319959"/>
                <a:gd name="connsiteY11" fmla="*/ 318273 h 428861"/>
                <a:gd name="connsiteX12" fmla="*/ 225273 w 319959"/>
                <a:gd name="connsiteY12" fmla="*/ 355016 h 428861"/>
                <a:gd name="connsiteX13" fmla="*/ 319719 w 319959"/>
                <a:gd name="connsiteY13" fmla="*/ 319358 h 428861"/>
                <a:gd name="connsiteX14" fmla="*/ 319719 w 319959"/>
                <a:gd name="connsiteY14" fmla="*/ 400432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19959" h="428861">
                  <a:moveTo>
                    <a:pt x="319598" y="400432"/>
                  </a:moveTo>
                  <a:cubicBezTo>
                    <a:pt x="286832" y="419345"/>
                    <a:pt x="248041" y="428862"/>
                    <a:pt x="203227" y="428862"/>
                  </a:cubicBezTo>
                  <a:cubicBezTo>
                    <a:pt x="142392" y="428862"/>
                    <a:pt x="93362" y="409828"/>
                    <a:pt x="56017" y="371881"/>
                  </a:cubicBezTo>
                  <a:cubicBezTo>
                    <a:pt x="18672" y="333934"/>
                    <a:pt x="0" y="284663"/>
                    <a:pt x="0" y="224068"/>
                  </a:cubicBezTo>
                  <a:cubicBezTo>
                    <a:pt x="0" y="156607"/>
                    <a:pt x="20118" y="102397"/>
                    <a:pt x="60233" y="61438"/>
                  </a:cubicBezTo>
                  <a:cubicBezTo>
                    <a:pt x="100349" y="20479"/>
                    <a:pt x="154077" y="0"/>
                    <a:pt x="221177" y="0"/>
                  </a:cubicBezTo>
                  <a:cubicBezTo>
                    <a:pt x="258522" y="0"/>
                    <a:pt x="291409" y="6505"/>
                    <a:pt x="319960" y="19636"/>
                  </a:cubicBezTo>
                  <a:lnTo>
                    <a:pt x="319960" y="106011"/>
                  </a:lnTo>
                  <a:cubicBezTo>
                    <a:pt x="291409" y="84688"/>
                    <a:pt x="261052" y="73967"/>
                    <a:pt x="228767" y="73967"/>
                  </a:cubicBezTo>
                  <a:cubicBezTo>
                    <a:pt x="189615" y="73967"/>
                    <a:pt x="157450" y="87218"/>
                    <a:pt x="132393" y="113721"/>
                  </a:cubicBezTo>
                  <a:cubicBezTo>
                    <a:pt x="107336" y="140223"/>
                    <a:pt x="94807" y="175038"/>
                    <a:pt x="94807" y="217924"/>
                  </a:cubicBezTo>
                  <a:cubicBezTo>
                    <a:pt x="94807" y="260329"/>
                    <a:pt x="106613" y="293819"/>
                    <a:pt x="130225" y="318273"/>
                  </a:cubicBezTo>
                  <a:cubicBezTo>
                    <a:pt x="153836" y="342849"/>
                    <a:pt x="185519" y="355016"/>
                    <a:pt x="225273" y="355016"/>
                  </a:cubicBezTo>
                  <a:cubicBezTo>
                    <a:pt x="258642" y="355016"/>
                    <a:pt x="290084" y="343210"/>
                    <a:pt x="319719" y="319358"/>
                  </a:cubicBezTo>
                  <a:lnTo>
                    <a:pt x="319719" y="400432"/>
                  </a:lnTo>
                  <a:close/>
                </a:path>
              </a:pathLst>
            </a:custGeom>
            <a:grpFill/>
            <a:ln w="12034"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42DEA2-F06C-7D8F-1991-3247239BC659}"/>
                </a:ext>
              </a:extLst>
            </p:cNvPr>
            <p:cNvSpPr/>
            <p:nvPr/>
          </p:nvSpPr>
          <p:spPr>
            <a:xfrm>
              <a:off x="1860062" y="2910048"/>
              <a:ext cx="237560" cy="416694"/>
            </a:xfrm>
            <a:custGeom>
              <a:avLst/>
              <a:gdLst>
                <a:gd name="connsiteX0" fmla="*/ 237561 w 237560"/>
                <a:gd name="connsiteY0" fmla="*/ 95530 h 416694"/>
                <a:gd name="connsiteX1" fmla="*/ 189133 w 237560"/>
                <a:gd name="connsiteY1" fmla="*/ 82279 h 416694"/>
                <a:gd name="connsiteX2" fmla="*/ 120346 w 237560"/>
                <a:gd name="connsiteY2" fmla="*/ 119503 h 416694"/>
                <a:gd name="connsiteX3" fmla="*/ 92759 w 237560"/>
                <a:gd name="connsiteY3" fmla="*/ 220695 h 416694"/>
                <a:gd name="connsiteX4" fmla="*/ 92759 w 237560"/>
                <a:gd name="connsiteY4" fmla="*/ 416695 h 416694"/>
                <a:gd name="connsiteX5" fmla="*/ 0 w 237560"/>
                <a:gd name="connsiteY5" fmla="*/ 416695 h 416694"/>
                <a:gd name="connsiteX6" fmla="*/ 0 w 237560"/>
                <a:gd name="connsiteY6" fmla="*/ 7108 h 416694"/>
                <a:gd name="connsiteX7" fmla="*/ 92759 w 237560"/>
                <a:gd name="connsiteY7" fmla="*/ 7108 h 416694"/>
                <a:gd name="connsiteX8" fmla="*/ 92759 w 237560"/>
                <a:gd name="connsiteY8" fmla="*/ 91555 h 416694"/>
                <a:gd name="connsiteX9" fmla="*/ 94326 w 237560"/>
                <a:gd name="connsiteY9" fmla="*/ 91555 h 416694"/>
                <a:gd name="connsiteX10" fmla="*/ 136127 w 237560"/>
                <a:gd name="connsiteY10" fmla="*/ 24214 h 416694"/>
                <a:gd name="connsiteX11" fmla="*/ 199132 w 237560"/>
                <a:gd name="connsiteY11" fmla="*/ 0 h 416694"/>
                <a:gd name="connsiteX12" fmla="*/ 237561 w 237560"/>
                <a:gd name="connsiteY12" fmla="*/ 7589 h 416694"/>
                <a:gd name="connsiteX13" fmla="*/ 237561 w 237560"/>
                <a:gd name="connsiteY13" fmla="*/ 95530 h 416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37560" h="416694">
                  <a:moveTo>
                    <a:pt x="237561" y="95530"/>
                  </a:moveTo>
                  <a:cubicBezTo>
                    <a:pt x="226357" y="86736"/>
                    <a:pt x="210215" y="82279"/>
                    <a:pt x="189133" y="82279"/>
                  </a:cubicBezTo>
                  <a:cubicBezTo>
                    <a:pt x="161666" y="82279"/>
                    <a:pt x="138778" y="94687"/>
                    <a:pt x="120346" y="119503"/>
                  </a:cubicBezTo>
                  <a:cubicBezTo>
                    <a:pt x="101915" y="144319"/>
                    <a:pt x="92759" y="178050"/>
                    <a:pt x="92759" y="220695"/>
                  </a:cubicBezTo>
                  <a:lnTo>
                    <a:pt x="92759" y="416695"/>
                  </a:lnTo>
                  <a:lnTo>
                    <a:pt x="0" y="416695"/>
                  </a:lnTo>
                  <a:lnTo>
                    <a:pt x="0" y="7108"/>
                  </a:lnTo>
                  <a:lnTo>
                    <a:pt x="92759" y="7108"/>
                  </a:lnTo>
                  <a:lnTo>
                    <a:pt x="92759" y="91555"/>
                  </a:lnTo>
                  <a:lnTo>
                    <a:pt x="94326" y="91555"/>
                  </a:lnTo>
                  <a:cubicBezTo>
                    <a:pt x="103361" y="62763"/>
                    <a:pt x="117335" y="40356"/>
                    <a:pt x="136127" y="24214"/>
                  </a:cubicBezTo>
                  <a:cubicBezTo>
                    <a:pt x="154920" y="8071"/>
                    <a:pt x="175881" y="0"/>
                    <a:pt x="199132" y="0"/>
                  </a:cubicBezTo>
                  <a:cubicBezTo>
                    <a:pt x="215877" y="0"/>
                    <a:pt x="228766" y="2530"/>
                    <a:pt x="237561" y="7589"/>
                  </a:cubicBezTo>
                  <a:lnTo>
                    <a:pt x="237561" y="95530"/>
                  </a:lnTo>
                  <a:close/>
                </a:path>
              </a:pathLst>
            </a:custGeom>
            <a:grpFill/>
            <a:ln w="12034"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0B5BBBA-E482-0316-5063-BC87E26F842D}"/>
                </a:ext>
              </a:extLst>
            </p:cNvPr>
            <p:cNvSpPr/>
            <p:nvPr/>
          </p:nvSpPr>
          <p:spPr>
            <a:xfrm>
              <a:off x="2113765" y="2907760"/>
              <a:ext cx="421272" cy="428620"/>
            </a:xfrm>
            <a:custGeom>
              <a:avLst/>
              <a:gdLst>
                <a:gd name="connsiteX0" fmla="*/ 208046 w 421272"/>
                <a:gd name="connsiteY0" fmla="*/ 428621 h 428620"/>
                <a:gd name="connsiteX1" fmla="*/ 56619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8 w 421272"/>
                <a:gd name="connsiteY7" fmla="*/ 369713 h 428620"/>
                <a:gd name="connsiteX8" fmla="*/ 208046 w 421272"/>
                <a:gd name="connsiteY8" fmla="*/ 428621 h 428620"/>
                <a:gd name="connsiteX9" fmla="*/ 212503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3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19"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3" y="93964"/>
                    <a:pt x="421273" y="146126"/>
                    <a:pt x="421273" y="212744"/>
                  </a:cubicBezTo>
                  <a:cubicBezTo>
                    <a:pt x="421273" y="278037"/>
                    <a:pt x="401998" y="330441"/>
                    <a:pt x="363448" y="369713"/>
                  </a:cubicBezTo>
                  <a:cubicBezTo>
                    <a:pt x="324899" y="408985"/>
                    <a:pt x="273219" y="428621"/>
                    <a:pt x="208046" y="428621"/>
                  </a:cubicBezTo>
                  <a:close/>
                  <a:moveTo>
                    <a:pt x="212503"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6" y="294421"/>
                    <a:pt x="326224" y="259847"/>
                    <a:pt x="326224" y="215033"/>
                  </a:cubicBezTo>
                  <a:cubicBezTo>
                    <a:pt x="326224" y="169979"/>
                    <a:pt x="316466" y="135164"/>
                    <a:pt x="296830" y="110589"/>
                  </a:cubicBezTo>
                  <a:cubicBezTo>
                    <a:pt x="277074" y="86134"/>
                    <a:pt x="249005" y="73846"/>
                    <a:pt x="212503" y="73846"/>
                  </a:cubicBezTo>
                  <a:close/>
                </a:path>
              </a:pathLst>
            </a:custGeom>
            <a:grpFill/>
            <a:ln w="12034"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44F5784C-6467-CFC5-E02D-47B7CD402849}"/>
                </a:ext>
              </a:extLst>
            </p:cNvPr>
            <p:cNvSpPr/>
            <p:nvPr/>
          </p:nvSpPr>
          <p:spPr>
            <a:xfrm>
              <a:off x="2579249" y="2907519"/>
              <a:ext cx="290686" cy="428861"/>
            </a:xfrm>
            <a:custGeom>
              <a:avLst/>
              <a:gdLst>
                <a:gd name="connsiteX0" fmla="*/ 0 w 290686"/>
                <a:gd name="connsiteY0" fmla="*/ 406455 h 428861"/>
                <a:gd name="connsiteX1" fmla="*/ 0 w 290686"/>
                <a:gd name="connsiteY1" fmla="*/ 320442 h 428861"/>
                <a:gd name="connsiteX2" fmla="*/ 114805 w 290686"/>
                <a:gd name="connsiteY2" fmla="*/ 360075 h 428861"/>
                <a:gd name="connsiteX3" fmla="*/ 198770 w 290686"/>
                <a:gd name="connsiteY3" fmla="*/ 310443 h 428861"/>
                <a:gd name="connsiteX4" fmla="*/ 191542 w 290686"/>
                <a:gd name="connsiteY4" fmla="*/ 286591 h 428861"/>
                <a:gd name="connsiteX5" fmla="*/ 172147 w 290686"/>
                <a:gd name="connsiteY5" fmla="*/ 269243 h 428861"/>
                <a:gd name="connsiteX6" fmla="*/ 143355 w 290686"/>
                <a:gd name="connsiteY6" fmla="*/ 255631 h 428861"/>
                <a:gd name="connsiteX7" fmla="*/ 106372 w 290686"/>
                <a:gd name="connsiteY7" fmla="*/ 242018 h 428861"/>
                <a:gd name="connsiteX8" fmla="*/ 60956 w 290686"/>
                <a:gd name="connsiteY8" fmla="*/ 220816 h 428861"/>
                <a:gd name="connsiteX9" fmla="*/ 27346 w 290686"/>
                <a:gd name="connsiteY9" fmla="*/ 195397 h 428861"/>
                <a:gd name="connsiteX10" fmla="*/ 7107 w 290686"/>
                <a:gd name="connsiteY10" fmla="*/ 163233 h 428861"/>
                <a:gd name="connsiteX11" fmla="*/ 361 w 290686"/>
                <a:gd name="connsiteY11" fmla="*/ 121190 h 428861"/>
                <a:gd name="connsiteX12" fmla="*/ 14336 w 290686"/>
                <a:gd name="connsiteY12" fmla="*/ 69027 h 428861"/>
                <a:gd name="connsiteX13" fmla="*/ 51921 w 290686"/>
                <a:gd name="connsiteY13" fmla="*/ 31080 h 428861"/>
                <a:gd name="connsiteX14" fmla="*/ 105529 w 290686"/>
                <a:gd name="connsiteY14" fmla="*/ 7830 h 428861"/>
                <a:gd name="connsiteX15" fmla="*/ 167569 w 290686"/>
                <a:gd name="connsiteY15" fmla="*/ 0 h 428861"/>
                <a:gd name="connsiteX16" fmla="*/ 269123 w 290686"/>
                <a:gd name="connsiteY16" fmla="*/ 17227 h 428861"/>
                <a:gd name="connsiteX17" fmla="*/ 269123 w 290686"/>
                <a:gd name="connsiteY17" fmla="*/ 98421 h 428861"/>
                <a:gd name="connsiteX18" fmla="*/ 169979 w 290686"/>
                <a:gd name="connsiteY18" fmla="*/ 68787 h 428861"/>
                <a:gd name="connsiteX19" fmla="*/ 138175 w 290686"/>
                <a:gd name="connsiteY19" fmla="*/ 72401 h 428861"/>
                <a:gd name="connsiteX20" fmla="*/ 113962 w 290686"/>
                <a:gd name="connsiteY20" fmla="*/ 82399 h 428861"/>
                <a:gd name="connsiteX21" fmla="*/ 98421 w 290686"/>
                <a:gd name="connsiteY21" fmla="*/ 97819 h 428861"/>
                <a:gd name="connsiteX22" fmla="*/ 92880 w 290686"/>
                <a:gd name="connsiteY22" fmla="*/ 117576 h 428861"/>
                <a:gd name="connsiteX23" fmla="*/ 98421 w 290686"/>
                <a:gd name="connsiteY23" fmla="*/ 139982 h 428861"/>
                <a:gd name="connsiteX24" fmla="*/ 115046 w 290686"/>
                <a:gd name="connsiteY24" fmla="*/ 156125 h 428861"/>
                <a:gd name="connsiteX25" fmla="*/ 141428 w 290686"/>
                <a:gd name="connsiteY25" fmla="*/ 168895 h 428861"/>
                <a:gd name="connsiteX26" fmla="*/ 176845 w 290686"/>
                <a:gd name="connsiteY26" fmla="*/ 181544 h 428861"/>
                <a:gd name="connsiteX27" fmla="*/ 224189 w 290686"/>
                <a:gd name="connsiteY27" fmla="*/ 203589 h 428861"/>
                <a:gd name="connsiteX28" fmla="*/ 259967 w 290686"/>
                <a:gd name="connsiteY28" fmla="*/ 229007 h 428861"/>
                <a:gd name="connsiteX29" fmla="*/ 282736 w 290686"/>
                <a:gd name="connsiteY29" fmla="*/ 261774 h 428861"/>
                <a:gd name="connsiteX30" fmla="*/ 290687 w 290686"/>
                <a:gd name="connsiteY30" fmla="*/ 305986 h 428861"/>
                <a:gd name="connsiteX31" fmla="*/ 276230 w 290686"/>
                <a:gd name="connsiteY31" fmla="*/ 360437 h 428861"/>
                <a:gd name="connsiteX32" fmla="*/ 237801 w 290686"/>
                <a:gd name="connsiteY32" fmla="*/ 398866 h 428861"/>
                <a:gd name="connsiteX33" fmla="*/ 182387 w 290686"/>
                <a:gd name="connsiteY33" fmla="*/ 421513 h 428861"/>
                <a:gd name="connsiteX34" fmla="*/ 116130 w 290686"/>
                <a:gd name="connsiteY34" fmla="*/ 428862 h 428861"/>
                <a:gd name="connsiteX35" fmla="*/ 0 w 290686"/>
                <a:gd name="connsiteY35" fmla="*/ 406455 h 428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90686" h="428861">
                  <a:moveTo>
                    <a:pt x="0" y="406455"/>
                  </a:moveTo>
                  <a:lnTo>
                    <a:pt x="0" y="320442"/>
                  </a:lnTo>
                  <a:cubicBezTo>
                    <a:pt x="34695" y="346824"/>
                    <a:pt x="72882" y="360075"/>
                    <a:pt x="114805" y="360075"/>
                  </a:cubicBezTo>
                  <a:cubicBezTo>
                    <a:pt x="170822" y="360075"/>
                    <a:pt x="198770" y="343571"/>
                    <a:pt x="198770" y="310443"/>
                  </a:cubicBezTo>
                  <a:cubicBezTo>
                    <a:pt x="198770" y="301167"/>
                    <a:pt x="196361" y="293216"/>
                    <a:pt x="191542" y="286591"/>
                  </a:cubicBezTo>
                  <a:cubicBezTo>
                    <a:pt x="186724" y="280085"/>
                    <a:pt x="180218" y="274303"/>
                    <a:pt x="172147" y="269243"/>
                  </a:cubicBezTo>
                  <a:cubicBezTo>
                    <a:pt x="163955" y="264184"/>
                    <a:pt x="154438" y="259606"/>
                    <a:pt x="143355" y="255631"/>
                  </a:cubicBezTo>
                  <a:cubicBezTo>
                    <a:pt x="132273" y="251655"/>
                    <a:pt x="119985" y="247077"/>
                    <a:pt x="106372" y="242018"/>
                  </a:cubicBezTo>
                  <a:cubicBezTo>
                    <a:pt x="89627" y="235392"/>
                    <a:pt x="74448" y="228285"/>
                    <a:pt x="60956" y="220816"/>
                  </a:cubicBezTo>
                  <a:cubicBezTo>
                    <a:pt x="47464" y="213347"/>
                    <a:pt x="36260" y="204914"/>
                    <a:pt x="27346" y="195397"/>
                  </a:cubicBezTo>
                  <a:cubicBezTo>
                    <a:pt x="18431" y="185880"/>
                    <a:pt x="11685" y="175159"/>
                    <a:pt x="7107" y="163233"/>
                  </a:cubicBezTo>
                  <a:cubicBezTo>
                    <a:pt x="2530" y="151186"/>
                    <a:pt x="361" y="137212"/>
                    <a:pt x="361" y="121190"/>
                  </a:cubicBezTo>
                  <a:cubicBezTo>
                    <a:pt x="361" y="101433"/>
                    <a:pt x="5060" y="84086"/>
                    <a:pt x="14336" y="69027"/>
                  </a:cubicBezTo>
                  <a:cubicBezTo>
                    <a:pt x="23611" y="53969"/>
                    <a:pt x="36140" y="41320"/>
                    <a:pt x="51921" y="31080"/>
                  </a:cubicBezTo>
                  <a:cubicBezTo>
                    <a:pt x="67702" y="20841"/>
                    <a:pt x="85531" y="13131"/>
                    <a:pt x="105529" y="7830"/>
                  </a:cubicBezTo>
                  <a:cubicBezTo>
                    <a:pt x="125526" y="2530"/>
                    <a:pt x="146247" y="0"/>
                    <a:pt x="167569" y="0"/>
                  </a:cubicBezTo>
                  <a:cubicBezTo>
                    <a:pt x="205396" y="0"/>
                    <a:pt x="239247" y="5782"/>
                    <a:pt x="269123" y="17227"/>
                  </a:cubicBezTo>
                  <a:lnTo>
                    <a:pt x="269123" y="98421"/>
                  </a:lnTo>
                  <a:cubicBezTo>
                    <a:pt x="240331" y="78665"/>
                    <a:pt x="207203" y="68787"/>
                    <a:pt x="169979" y="68787"/>
                  </a:cubicBezTo>
                  <a:cubicBezTo>
                    <a:pt x="158293" y="68787"/>
                    <a:pt x="147692" y="69991"/>
                    <a:pt x="138175" y="72401"/>
                  </a:cubicBezTo>
                  <a:cubicBezTo>
                    <a:pt x="128658" y="74810"/>
                    <a:pt x="120587" y="78183"/>
                    <a:pt x="113962" y="82399"/>
                  </a:cubicBezTo>
                  <a:cubicBezTo>
                    <a:pt x="107336" y="86616"/>
                    <a:pt x="102035" y="91796"/>
                    <a:pt x="98421" y="97819"/>
                  </a:cubicBezTo>
                  <a:cubicBezTo>
                    <a:pt x="94687" y="103842"/>
                    <a:pt x="92880" y="110468"/>
                    <a:pt x="92880" y="117576"/>
                  </a:cubicBezTo>
                  <a:cubicBezTo>
                    <a:pt x="92880" y="126370"/>
                    <a:pt x="94687" y="133839"/>
                    <a:pt x="98421" y="139982"/>
                  </a:cubicBezTo>
                  <a:cubicBezTo>
                    <a:pt x="102156" y="146126"/>
                    <a:pt x="107697" y="151547"/>
                    <a:pt x="115046" y="156125"/>
                  </a:cubicBezTo>
                  <a:cubicBezTo>
                    <a:pt x="122394" y="160823"/>
                    <a:pt x="131188" y="165040"/>
                    <a:pt x="141428" y="168895"/>
                  </a:cubicBezTo>
                  <a:cubicBezTo>
                    <a:pt x="151668" y="172749"/>
                    <a:pt x="163473" y="176966"/>
                    <a:pt x="176845" y="181544"/>
                  </a:cubicBezTo>
                  <a:cubicBezTo>
                    <a:pt x="194433" y="188772"/>
                    <a:pt x="210215" y="196120"/>
                    <a:pt x="224189" y="203589"/>
                  </a:cubicBezTo>
                  <a:cubicBezTo>
                    <a:pt x="238163" y="211058"/>
                    <a:pt x="250089" y="219491"/>
                    <a:pt x="259967" y="229007"/>
                  </a:cubicBezTo>
                  <a:cubicBezTo>
                    <a:pt x="269846" y="238524"/>
                    <a:pt x="277435" y="249366"/>
                    <a:pt x="282736" y="261774"/>
                  </a:cubicBezTo>
                  <a:cubicBezTo>
                    <a:pt x="288036" y="274182"/>
                    <a:pt x="290687" y="288879"/>
                    <a:pt x="290687" y="305986"/>
                  </a:cubicBezTo>
                  <a:cubicBezTo>
                    <a:pt x="290687" y="326827"/>
                    <a:pt x="285868" y="344897"/>
                    <a:pt x="276230" y="360437"/>
                  </a:cubicBezTo>
                  <a:cubicBezTo>
                    <a:pt x="266593" y="375857"/>
                    <a:pt x="253824" y="388746"/>
                    <a:pt x="237801" y="398866"/>
                  </a:cubicBezTo>
                  <a:cubicBezTo>
                    <a:pt x="221779" y="408985"/>
                    <a:pt x="203348" y="416574"/>
                    <a:pt x="182387" y="421513"/>
                  </a:cubicBezTo>
                  <a:cubicBezTo>
                    <a:pt x="161425" y="426453"/>
                    <a:pt x="139380" y="428862"/>
                    <a:pt x="116130" y="428862"/>
                  </a:cubicBezTo>
                  <a:cubicBezTo>
                    <a:pt x="71678" y="428862"/>
                    <a:pt x="32887" y="421393"/>
                    <a:pt x="0" y="406455"/>
                  </a:cubicBezTo>
                  <a:close/>
                </a:path>
              </a:pathLst>
            </a:custGeom>
            <a:grpFill/>
            <a:ln w="12034"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423BD10-6447-B163-F8B9-CAAA9083569F}"/>
                </a:ext>
              </a:extLst>
            </p:cNvPr>
            <p:cNvSpPr/>
            <p:nvPr/>
          </p:nvSpPr>
          <p:spPr>
            <a:xfrm>
              <a:off x="2907039" y="2907760"/>
              <a:ext cx="421272" cy="428620"/>
            </a:xfrm>
            <a:custGeom>
              <a:avLst/>
              <a:gdLst>
                <a:gd name="connsiteX0" fmla="*/ 208046 w 421272"/>
                <a:gd name="connsiteY0" fmla="*/ 428621 h 428620"/>
                <a:gd name="connsiteX1" fmla="*/ 56620 w 421272"/>
                <a:gd name="connsiteY1" fmla="*/ 371279 h 428620"/>
                <a:gd name="connsiteX2" fmla="*/ 0 w 421272"/>
                <a:gd name="connsiteY2" fmla="*/ 219129 h 428620"/>
                <a:gd name="connsiteX3" fmla="*/ 59029 w 421272"/>
                <a:gd name="connsiteY3" fmla="*/ 57945 h 428620"/>
                <a:gd name="connsiteX4" fmla="*/ 218045 w 421272"/>
                <a:gd name="connsiteY4" fmla="*/ 0 h 428620"/>
                <a:gd name="connsiteX5" fmla="*/ 367665 w 421272"/>
                <a:gd name="connsiteY5" fmla="*/ 56378 h 428620"/>
                <a:gd name="connsiteX6" fmla="*/ 421273 w 421272"/>
                <a:gd name="connsiteY6" fmla="*/ 212744 h 428620"/>
                <a:gd name="connsiteX7" fmla="*/ 363449 w 421272"/>
                <a:gd name="connsiteY7" fmla="*/ 369713 h 428620"/>
                <a:gd name="connsiteX8" fmla="*/ 208046 w 421272"/>
                <a:gd name="connsiteY8" fmla="*/ 428621 h 428620"/>
                <a:gd name="connsiteX9" fmla="*/ 212504 w 421272"/>
                <a:gd name="connsiteY9" fmla="*/ 73846 h 428620"/>
                <a:gd name="connsiteX10" fmla="*/ 126490 w 421272"/>
                <a:gd name="connsiteY10" fmla="*/ 111793 h 428620"/>
                <a:gd name="connsiteX11" fmla="*/ 94928 w 421272"/>
                <a:gd name="connsiteY11" fmla="*/ 216599 h 428620"/>
                <a:gd name="connsiteX12" fmla="*/ 126972 w 421272"/>
                <a:gd name="connsiteY12" fmla="*/ 318032 h 428620"/>
                <a:gd name="connsiteX13" fmla="*/ 212624 w 421272"/>
                <a:gd name="connsiteY13" fmla="*/ 355016 h 428620"/>
                <a:gd name="connsiteX14" fmla="*/ 296830 w 421272"/>
                <a:gd name="connsiteY14" fmla="*/ 318635 h 428620"/>
                <a:gd name="connsiteX15" fmla="*/ 326224 w 421272"/>
                <a:gd name="connsiteY15" fmla="*/ 215033 h 428620"/>
                <a:gd name="connsiteX16" fmla="*/ 296830 w 421272"/>
                <a:gd name="connsiteY16" fmla="*/ 110589 h 428620"/>
                <a:gd name="connsiteX17" fmla="*/ 212504 w 421272"/>
                <a:gd name="connsiteY17" fmla="*/ 73846 h 428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21272" h="428620">
                  <a:moveTo>
                    <a:pt x="208046" y="428621"/>
                  </a:moveTo>
                  <a:cubicBezTo>
                    <a:pt x="144801" y="428621"/>
                    <a:pt x="94326" y="409467"/>
                    <a:pt x="56620" y="371279"/>
                  </a:cubicBezTo>
                  <a:cubicBezTo>
                    <a:pt x="18913" y="332970"/>
                    <a:pt x="0" y="282254"/>
                    <a:pt x="0" y="219129"/>
                  </a:cubicBezTo>
                  <a:cubicBezTo>
                    <a:pt x="0" y="150343"/>
                    <a:pt x="19636" y="96614"/>
                    <a:pt x="59029" y="57945"/>
                  </a:cubicBezTo>
                  <a:cubicBezTo>
                    <a:pt x="98301" y="19275"/>
                    <a:pt x="151306" y="0"/>
                    <a:pt x="218045" y="0"/>
                  </a:cubicBezTo>
                  <a:cubicBezTo>
                    <a:pt x="282013" y="0"/>
                    <a:pt x="331886" y="18793"/>
                    <a:pt x="367665" y="56378"/>
                  </a:cubicBezTo>
                  <a:cubicBezTo>
                    <a:pt x="403444" y="93964"/>
                    <a:pt x="421273" y="146126"/>
                    <a:pt x="421273" y="212744"/>
                  </a:cubicBezTo>
                  <a:cubicBezTo>
                    <a:pt x="421273" y="278037"/>
                    <a:pt x="401998" y="330441"/>
                    <a:pt x="363449" y="369713"/>
                  </a:cubicBezTo>
                  <a:cubicBezTo>
                    <a:pt x="324899" y="408985"/>
                    <a:pt x="273098" y="428621"/>
                    <a:pt x="208046" y="428621"/>
                  </a:cubicBezTo>
                  <a:close/>
                  <a:moveTo>
                    <a:pt x="212504" y="73846"/>
                  </a:moveTo>
                  <a:cubicBezTo>
                    <a:pt x="176243" y="73846"/>
                    <a:pt x="147572" y="86495"/>
                    <a:pt x="126490" y="111793"/>
                  </a:cubicBezTo>
                  <a:cubicBezTo>
                    <a:pt x="105408" y="137091"/>
                    <a:pt x="94928" y="172027"/>
                    <a:pt x="94928" y="216599"/>
                  </a:cubicBezTo>
                  <a:cubicBezTo>
                    <a:pt x="94928" y="259486"/>
                    <a:pt x="105649" y="293337"/>
                    <a:pt x="126972" y="318032"/>
                  </a:cubicBezTo>
                  <a:cubicBezTo>
                    <a:pt x="148295" y="342728"/>
                    <a:pt x="176845" y="355016"/>
                    <a:pt x="212624" y="355016"/>
                  </a:cubicBezTo>
                  <a:cubicBezTo>
                    <a:pt x="249125" y="355016"/>
                    <a:pt x="277194" y="342849"/>
                    <a:pt x="296830" y="318635"/>
                  </a:cubicBezTo>
                  <a:cubicBezTo>
                    <a:pt x="316467" y="294421"/>
                    <a:pt x="326224" y="259847"/>
                    <a:pt x="326224" y="215033"/>
                  </a:cubicBezTo>
                  <a:cubicBezTo>
                    <a:pt x="326224" y="169979"/>
                    <a:pt x="316467" y="135164"/>
                    <a:pt x="296830" y="110589"/>
                  </a:cubicBezTo>
                  <a:cubicBezTo>
                    <a:pt x="277074" y="86134"/>
                    <a:pt x="249005" y="73846"/>
                    <a:pt x="212504" y="73846"/>
                  </a:cubicBezTo>
                  <a:close/>
                </a:path>
              </a:pathLst>
            </a:custGeom>
            <a:grpFill/>
            <a:ln w="12034"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E93D94ED-8DC7-74D6-930D-8D8AC4CFA368}"/>
                </a:ext>
              </a:extLst>
            </p:cNvPr>
            <p:cNvSpPr/>
            <p:nvPr/>
          </p:nvSpPr>
          <p:spPr>
            <a:xfrm>
              <a:off x="3337346" y="2711278"/>
              <a:ext cx="272857" cy="615465"/>
            </a:xfrm>
            <a:custGeom>
              <a:avLst/>
              <a:gdLst>
                <a:gd name="connsiteX0" fmla="*/ 272737 w 272857"/>
                <a:gd name="connsiteY0" fmla="*/ 84688 h 615465"/>
                <a:gd name="connsiteX1" fmla="*/ 229971 w 272857"/>
                <a:gd name="connsiteY1" fmla="*/ 73846 h 615465"/>
                <a:gd name="connsiteX2" fmla="*/ 162389 w 272857"/>
                <a:gd name="connsiteY2" fmla="*/ 150222 h 615465"/>
                <a:gd name="connsiteX3" fmla="*/ 162389 w 272857"/>
                <a:gd name="connsiteY3" fmla="*/ 205878 h 615465"/>
                <a:gd name="connsiteX4" fmla="*/ 257558 w 272857"/>
                <a:gd name="connsiteY4" fmla="*/ 205878 h 615465"/>
                <a:gd name="connsiteX5" fmla="*/ 257558 w 272857"/>
                <a:gd name="connsiteY5" fmla="*/ 278640 h 615465"/>
                <a:gd name="connsiteX6" fmla="*/ 162751 w 272857"/>
                <a:gd name="connsiteY6" fmla="*/ 278640 h 615465"/>
                <a:gd name="connsiteX7" fmla="*/ 162751 w 272857"/>
                <a:gd name="connsiteY7" fmla="*/ 615465 h 615465"/>
                <a:gd name="connsiteX8" fmla="*/ 69991 w 272857"/>
                <a:gd name="connsiteY8" fmla="*/ 615465 h 615465"/>
                <a:gd name="connsiteX9" fmla="*/ 69991 w 272857"/>
                <a:gd name="connsiteY9" fmla="*/ 278760 h 615465"/>
                <a:gd name="connsiteX10" fmla="*/ 0 w 272857"/>
                <a:gd name="connsiteY10" fmla="*/ 278760 h 615465"/>
                <a:gd name="connsiteX11" fmla="*/ 0 w 272857"/>
                <a:gd name="connsiteY11" fmla="*/ 205998 h 615465"/>
                <a:gd name="connsiteX12" fmla="*/ 69991 w 272857"/>
                <a:gd name="connsiteY12" fmla="*/ 205998 h 615465"/>
                <a:gd name="connsiteX13" fmla="*/ 69991 w 272857"/>
                <a:gd name="connsiteY13" fmla="*/ 139501 h 615465"/>
                <a:gd name="connsiteX14" fmla="*/ 112396 w 272857"/>
                <a:gd name="connsiteY14" fmla="*/ 37345 h 615465"/>
                <a:gd name="connsiteX15" fmla="*/ 218406 w 272857"/>
                <a:gd name="connsiteY15" fmla="*/ 0 h 615465"/>
                <a:gd name="connsiteX16" fmla="*/ 272857 w 272857"/>
                <a:gd name="connsiteY16" fmla="*/ 7589 h 615465"/>
                <a:gd name="connsiteX17" fmla="*/ 272857 w 272857"/>
                <a:gd name="connsiteY17" fmla="*/ 84688 h 615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2857" h="615465">
                  <a:moveTo>
                    <a:pt x="272737" y="84688"/>
                  </a:moveTo>
                  <a:cubicBezTo>
                    <a:pt x="260208" y="77460"/>
                    <a:pt x="245993" y="73846"/>
                    <a:pt x="229971" y="73846"/>
                  </a:cubicBezTo>
                  <a:cubicBezTo>
                    <a:pt x="184917" y="73846"/>
                    <a:pt x="162389" y="99265"/>
                    <a:pt x="162389" y="150222"/>
                  </a:cubicBezTo>
                  <a:lnTo>
                    <a:pt x="162389" y="205878"/>
                  </a:lnTo>
                  <a:lnTo>
                    <a:pt x="257558" y="205878"/>
                  </a:lnTo>
                  <a:lnTo>
                    <a:pt x="257558" y="278640"/>
                  </a:lnTo>
                  <a:lnTo>
                    <a:pt x="162751" y="278640"/>
                  </a:lnTo>
                  <a:lnTo>
                    <a:pt x="162751" y="615465"/>
                  </a:lnTo>
                  <a:lnTo>
                    <a:pt x="69991" y="615465"/>
                  </a:lnTo>
                  <a:lnTo>
                    <a:pt x="69991" y="278760"/>
                  </a:lnTo>
                  <a:lnTo>
                    <a:pt x="0" y="278760"/>
                  </a:lnTo>
                  <a:lnTo>
                    <a:pt x="0" y="205998"/>
                  </a:lnTo>
                  <a:lnTo>
                    <a:pt x="69991" y="205998"/>
                  </a:lnTo>
                  <a:lnTo>
                    <a:pt x="69991" y="139501"/>
                  </a:lnTo>
                  <a:cubicBezTo>
                    <a:pt x="69991" y="96253"/>
                    <a:pt x="84086" y="62281"/>
                    <a:pt x="112396" y="37345"/>
                  </a:cubicBezTo>
                  <a:cubicBezTo>
                    <a:pt x="140705" y="12408"/>
                    <a:pt x="176002" y="0"/>
                    <a:pt x="218406" y="0"/>
                  </a:cubicBezTo>
                  <a:cubicBezTo>
                    <a:pt x="241295" y="0"/>
                    <a:pt x="259486" y="2530"/>
                    <a:pt x="272857" y="7589"/>
                  </a:cubicBezTo>
                  <a:lnTo>
                    <a:pt x="272857" y="84688"/>
                  </a:lnTo>
                  <a:close/>
                </a:path>
              </a:pathLst>
            </a:custGeom>
            <a:grpFill/>
            <a:ln w="12034"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8C3CED5F-843F-4C67-1B53-45DC8A5D2EC2}"/>
                </a:ext>
              </a:extLst>
            </p:cNvPr>
            <p:cNvSpPr/>
            <p:nvPr/>
          </p:nvSpPr>
          <p:spPr>
            <a:xfrm>
              <a:off x="3575871" y="2796087"/>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2 h 539932"/>
                <a:gd name="connsiteX4" fmla="*/ 0 w 259244"/>
                <a:gd name="connsiteY4" fmla="*/ 193952 h 539932"/>
                <a:gd name="connsiteX5" fmla="*/ 0 w 259244"/>
                <a:gd name="connsiteY5" fmla="*/ 121190 h 539932"/>
                <a:gd name="connsiteX6" fmla="*/ 68425 w 259244"/>
                <a:gd name="connsiteY6" fmla="*/ 121190 h 539932"/>
                <a:gd name="connsiteX7" fmla="*/ 68425 w 259244"/>
                <a:gd name="connsiteY7" fmla="*/ 26382 h 539932"/>
                <a:gd name="connsiteX8" fmla="*/ 161184 w 259244"/>
                <a:gd name="connsiteY8" fmla="*/ 0 h 539932"/>
                <a:gd name="connsiteX9" fmla="*/ 161184 w 259244"/>
                <a:gd name="connsiteY9" fmla="*/ 121190 h 539932"/>
                <a:gd name="connsiteX10" fmla="*/ 259124 w 259244"/>
                <a:gd name="connsiteY10" fmla="*/ 121190 h 539932"/>
                <a:gd name="connsiteX11" fmla="*/ 259124 w 259244"/>
                <a:gd name="connsiteY11" fmla="*/ 193952 h 539932"/>
                <a:gd name="connsiteX12" fmla="*/ 161184 w 259244"/>
                <a:gd name="connsiteY12" fmla="*/ 193952 h 539932"/>
                <a:gd name="connsiteX13" fmla="*/ 161184 w 259244"/>
                <a:gd name="connsiteY13" fmla="*/ 398745 h 539932"/>
                <a:gd name="connsiteX14" fmla="*/ 174436 w 259244"/>
                <a:gd name="connsiteY14" fmla="*/ 450787 h 539932"/>
                <a:gd name="connsiteX15" fmla="*/ 218406 w 259244"/>
                <a:gd name="connsiteY15" fmla="*/ 466327 h 539932"/>
                <a:gd name="connsiteX16" fmla="*/ 259244 w 259244"/>
                <a:gd name="connsiteY16" fmla="*/ 452714 h 539932"/>
                <a:gd name="connsiteX17" fmla="*/ 259244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2"/>
                  </a:lnTo>
                  <a:lnTo>
                    <a:pt x="0" y="193952"/>
                  </a:lnTo>
                  <a:lnTo>
                    <a:pt x="0" y="121190"/>
                  </a:lnTo>
                  <a:lnTo>
                    <a:pt x="68425" y="121190"/>
                  </a:lnTo>
                  <a:lnTo>
                    <a:pt x="68425" y="26382"/>
                  </a:lnTo>
                  <a:lnTo>
                    <a:pt x="161184" y="0"/>
                  </a:lnTo>
                  <a:lnTo>
                    <a:pt x="161184" y="121190"/>
                  </a:lnTo>
                  <a:lnTo>
                    <a:pt x="259124" y="121190"/>
                  </a:lnTo>
                  <a:lnTo>
                    <a:pt x="259124" y="193952"/>
                  </a:lnTo>
                  <a:lnTo>
                    <a:pt x="161184" y="193952"/>
                  </a:lnTo>
                  <a:lnTo>
                    <a:pt x="161184" y="398745"/>
                  </a:lnTo>
                  <a:cubicBezTo>
                    <a:pt x="161184" y="422959"/>
                    <a:pt x="165642" y="440306"/>
                    <a:pt x="174436" y="450787"/>
                  </a:cubicBezTo>
                  <a:cubicBezTo>
                    <a:pt x="183230" y="461267"/>
                    <a:pt x="197927" y="466327"/>
                    <a:pt x="218406" y="466327"/>
                  </a:cubicBezTo>
                  <a:cubicBezTo>
                    <a:pt x="234187" y="466327"/>
                    <a:pt x="247680" y="461749"/>
                    <a:pt x="259244" y="452714"/>
                  </a:cubicBezTo>
                  <a:lnTo>
                    <a:pt x="259244" y="526320"/>
                  </a:lnTo>
                  <a:close/>
                </a:path>
              </a:pathLst>
            </a:custGeom>
            <a:grpFill/>
            <a:ln w="12034"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2249059D-900A-C605-84CC-80AEAEEC736F}"/>
                </a:ext>
              </a:extLst>
            </p:cNvPr>
            <p:cNvSpPr/>
            <p:nvPr/>
          </p:nvSpPr>
          <p:spPr>
            <a:xfrm>
              <a:off x="587450" y="3572375"/>
              <a:ext cx="97939" cy="573663"/>
            </a:xfrm>
            <a:custGeom>
              <a:avLst/>
              <a:gdLst>
                <a:gd name="connsiteX0" fmla="*/ 97940 w 97939"/>
                <a:gd name="connsiteY0" fmla="*/ 573663 h 573663"/>
                <a:gd name="connsiteX1" fmla="*/ 0 w 97939"/>
                <a:gd name="connsiteY1" fmla="*/ 573663 h 573663"/>
                <a:gd name="connsiteX2" fmla="*/ 0 w 97939"/>
                <a:gd name="connsiteY2" fmla="*/ 0 h 573663"/>
                <a:gd name="connsiteX3" fmla="*/ 97940 w 97939"/>
                <a:gd name="connsiteY3" fmla="*/ 0 h 573663"/>
                <a:gd name="connsiteX4" fmla="*/ 97940 w 97939"/>
                <a:gd name="connsiteY4" fmla="*/ 573663 h 5736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939" h="573663">
                  <a:moveTo>
                    <a:pt x="97940" y="573663"/>
                  </a:moveTo>
                  <a:lnTo>
                    <a:pt x="0" y="573663"/>
                  </a:lnTo>
                  <a:lnTo>
                    <a:pt x="0" y="0"/>
                  </a:lnTo>
                  <a:lnTo>
                    <a:pt x="97940" y="0"/>
                  </a:lnTo>
                  <a:lnTo>
                    <a:pt x="97940" y="573663"/>
                  </a:lnTo>
                  <a:close/>
                </a:path>
              </a:pathLst>
            </a:custGeom>
            <a:grpFill/>
            <a:ln w="12034" cap="flat">
              <a:noFill/>
              <a:prstDash val="solid"/>
              <a:miter/>
            </a:ln>
          </p:spPr>
          <p:txBody>
            <a:bodyPr rtlCol="0" anchor="ctr"/>
            <a:lstStyle/>
            <a:p>
              <a:endParaRPr lang="en-US"/>
            </a:p>
          </p:txBody>
        </p:sp>
        <p:sp>
          <p:nvSpPr>
            <p:cNvPr id="51" name="Freeform: Shape 50">
              <a:extLst>
                <a:ext uri="{FF2B5EF4-FFF2-40B4-BE49-F238E27FC236}">
                  <a16:creationId xmlns:a16="http://schemas.microsoft.com/office/drawing/2014/main" id="{0EDBAF49-C1FC-BBC1-E698-E893439F6358}"/>
                </a:ext>
              </a:extLst>
            </p:cNvPr>
            <p:cNvSpPr/>
            <p:nvPr/>
          </p:nvSpPr>
          <p:spPr>
            <a:xfrm>
              <a:off x="765139" y="3726934"/>
              <a:ext cx="399227" cy="611851"/>
            </a:xfrm>
            <a:custGeom>
              <a:avLst/>
              <a:gdLst>
                <a:gd name="connsiteX0" fmla="*/ 399227 w 399227"/>
                <a:gd name="connsiteY0" fmla="*/ 386217 h 611851"/>
                <a:gd name="connsiteX1" fmla="*/ 172388 w 399227"/>
                <a:gd name="connsiteY1" fmla="*/ 611851 h 611851"/>
                <a:gd name="connsiteX2" fmla="*/ 32767 w 399227"/>
                <a:gd name="connsiteY2" fmla="*/ 585107 h 611851"/>
                <a:gd name="connsiteX3" fmla="*/ 32767 w 399227"/>
                <a:gd name="connsiteY3" fmla="*/ 500299 h 611851"/>
                <a:gd name="connsiteX4" fmla="*/ 160341 w 399227"/>
                <a:gd name="connsiteY4" fmla="*/ 538728 h 611851"/>
                <a:gd name="connsiteX5" fmla="*/ 306347 w 399227"/>
                <a:gd name="connsiteY5" fmla="*/ 395131 h 611851"/>
                <a:gd name="connsiteX6" fmla="*/ 306347 w 399227"/>
                <a:gd name="connsiteY6" fmla="*/ 350318 h 611851"/>
                <a:gd name="connsiteX7" fmla="*/ 304781 w 399227"/>
                <a:gd name="connsiteY7" fmla="*/ 350318 h 611851"/>
                <a:gd name="connsiteX8" fmla="*/ 166365 w 399227"/>
                <a:gd name="connsiteY8" fmla="*/ 428742 h 611851"/>
                <a:gd name="connsiteX9" fmla="*/ 45777 w 399227"/>
                <a:gd name="connsiteY9" fmla="*/ 374170 h 611851"/>
                <a:gd name="connsiteX10" fmla="*/ 0 w 399227"/>
                <a:gd name="connsiteY10" fmla="*/ 227562 h 611851"/>
                <a:gd name="connsiteX11" fmla="*/ 49150 w 399227"/>
                <a:gd name="connsiteY11" fmla="*/ 61559 h 611851"/>
                <a:gd name="connsiteX12" fmla="*/ 184314 w 399227"/>
                <a:gd name="connsiteY12" fmla="*/ 0 h 611851"/>
                <a:gd name="connsiteX13" fmla="*/ 304661 w 399227"/>
                <a:gd name="connsiteY13" fmla="*/ 66377 h 611851"/>
                <a:gd name="connsiteX14" fmla="*/ 306227 w 399227"/>
                <a:gd name="connsiteY14" fmla="*/ 66377 h 611851"/>
                <a:gd name="connsiteX15" fmla="*/ 306227 w 399227"/>
                <a:gd name="connsiteY15" fmla="*/ 9637 h 611851"/>
                <a:gd name="connsiteX16" fmla="*/ 398986 w 399227"/>
                <a:gd name="connsiteY16" fmla="*/ 9637 h 611851"/>
                <a:gd name="connsiteX17" fmla="*/ 398986 w 399227"/>
                <a:gd name="connsiteY17" fmla="*/ 386217 h 611851"/>
                <a:gd name="connsiteX18" fmla="*/ 307311 w 399227"/>
                <a:gd name="connsiteY18" fmla="*/ 231417 h 611851"/>
                <a:gd name="connsiteX19" fmla="*/ 307311 w 399227"/>
                <a:gd name="connsiteY19" fmla="*/ 178171 h 611851"/>
                <a:gd name="connsiteX20" fmla="*/ 278760 w 399227"/>
                <a:gd name="connsiteY20" fmla="*/ 104324 h 611851"/>
                <a:gd name="connsiteX21" fmla="*/ 207323 w 399227"/>
                <a:gd name="connsiteY21" fmla="*/ 73726 h 611851"/>
                <a:gd name="connsiteX22" fmla="*/ 124683 w 399227"/>
                <a:gd name="connsiteY22" fmla="*/ 112757 h 611851"/>
                <a:gd name="connsiteX23" fmla="*/ 94928 w 399227"/>
                <a:gd name="connsiteY23" fmla="*/ 221779 h 611851"/>
                <a:gd name="connsiteX24" fmla="*/ 123479 w 399227"/>
                <a:gd name="connsiteY24" fmla="*/ 318394 h 611851"/>
                <a:gd name="connsiteX25" fmla="*/ 199252 w 399227"/>
                <a:gd name="connsiteY25" fmla="*/ 354534 h 611851"/>
                <a:gd name="connsiteX26" fmla="*/ 277194 w 399227"/>
                <a:gd name="connsiteY26" fmla="*/ 319960 h 611851"/>
                <a:gd name="connsiteX27" fmla="*/ 307311 w 399227"/>
                <a:gd name="connsiteY27" fmla="*/ 231417 h 611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99227" h="611851">
                  <a:moveTo>
                    <a:pt x="399227" y="386217"/>
                  </a:moveTo>
                  <a:cubicBezTo>
                    <a:pt x="399227" y="536559"/>
                    <a:pt x="323574" y="611851"/>
                    <a:pt x="172388" y="611851"/>
                  </a:cubicBezTo>
                  <a:cubicBezTo>
                    <a:pt x="119021" y="611851"/>
                    <a:pt x="72521" y="602937"/>
                    <a:pt x="32767" y="585107"/>
                  </a:cubicBezTo>
                  <a:lnTo>
                    <a:pt x="32767" y="500299"/>
                  </a:lnTo>
                  <a:cubicBezTo>
                    <a:pt x="77581" y="525838"/>
                    <a:pt x="120105" y="538728"/>
                    <a:pt x="160341" y="538728"/>
                  </a:cubicBezTo>
                  <a:cubicBezTo>
                    <a:pt x="257679" y="538728"/>
                    <a:pt x="306347" y="490902"/>
                    <a:pt x="306347" y="395131"/>
                  </a:cubicBezTo>
                  <a:lnTo>
                    <a:pt x="306347" y="350318"/>
                  </a:lnTo>
                  <a:lnTo>
                    <a:pt x="304781" y="350318"/>
                  </a:lnTo>
                  <a:cubicBezTo>
                    <a:pt x="274062" y="402600"/>
                    <a:pt x="227923" y="428742"/>
                    <a:pt x="166365" y="428742"/>
                  </a:cubicBezTo>
                  <a:cubicBezTo>
                    <a:pt x="116491" y="428742"/>
                    <a:pt x="76256" y="410551"/>
                    <a:pt x="45777" y="374170"/>
                  </a:cubicBezTo>
                  <a:cubicBezTo>
                    <a:pt x="15299" y="337789"/>
                    <a:pt x="0" y="288880"/>
                    <a:pt x="0" y="227562"/>
                  </a:cubicBezTo>
                  <a:cubicBezTo>
                    <a:pt x="0" y="157932"/>
                    <a:pt x="16383" y="102638"/>
                    <a:pt x="49150" y="61559"/>
                  </a:cubicBezTo>
                  <a:cubicBezTo>
                    <a:pt x="81917" y="20480"/>
                    <a:pt x="126972" y="0"/>
                    <a:pt x="184314" y="0"/>
                  </a:cubicBezTo>
                  <a:cubicBezTo>
                    <a:pt x="238404" y="0"/>
                    <a:pt x="278519" y="22166"/>
                    <a:pt x="304661" y="66377"/>
                  </a:cubicBezTo>
                  <a:lnTo>
                    <a:pt x="306227" y="66377"/>
                  </a:lnTo>
                  <a:lnTo>
                    <a:pt x="306227" y="9637"/>
                  </a:lnTo>
                  <a:lnTo>
                    <a:pt x="398986" y="9637"/>
                  </a:lnTo>
                  <a:lnTo>
                    <a:pt x="398986" y="386217"/>
                  </a:lnTo>
                  <a:close/>
                  <a:moveTo>
                    <a:pt x="307311" y="231417"/>
                  </a:moveTo>
                  <a:lnTo>
                    <a:pt x="307311" y="178171"/>
                  </a:lnTo>
                  <a:cubicBezTo>
                    <a:pt x="307311" y="149379"/>
                    <a:pt x="297794" y="124804"/>
                    <a:pt x="278760" y="104324"/>
                  </a:cubicBezTo>
                  <a:cubicBezTo>
                    <a:pt x="259727" y="83965"/>
                    <a:pt x="235874" y="73726"/>
                    <a:pt x="207323" y="73726"/>
                  </a:cubicBezTo>
                  <a:cubicBezTo>
                    <a:pt x="172147" y="73726"/>
                    <a:pt x="144560" y="86736"/>
                    <a:pt x="124683" y="112757"/>
                  </a:cubicBezTo>
                  <a:cubicBezTo>
                    <a:pt x="104806" y="138778"/>
                    <a:pt x="94928" y="175038"/>
                    <a:pt x="94928" y="221779"/>
                  </a:cubicBezTo>
                  <a:cubicBezTo>
                    <a:pt x="94928" y="262015"/>
                    <a:pt x="104445" y="294301"/>
                    <a:pt x="123479" y="318394"/>
                  </a:cubicBezTo>
                  <a:cubicBezTo>
                    <a:pt x="142512" y="342487"/>
                    <a:pt x="167810" y="354534"/>
                    <a:pt x="199252" y="354534"/>
                  </a:cubicBezTo>
                  <a:cubicBezTo>
                    <a:pt x="231296" y="354534"/>
                    <a:pt x="257197" y="342969"/>
                    <a:pt x="277194" y="319960"/>
                  </a:cubicBezTo>
                  <a:cubicBezTo>
                    <a:pt x="297192" y="296951"/>
                    <a:pt x="307311" y="267437"/>
                    <a:pt x="307311" y="231417"/>
                  </a:cubicBezTo>
                  <a:close/>
                </a:path>
              </a:pathLst>
            </a:custGeom>
            <a:grpFill/>
            <a:ln w="12034"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06BD53C2-64A0-AD8D-840B-AFF8A437AD4B}"/>
                </a:ext>
              </a:extLst>
            </p:cNvPr>
            <p:cNvSpPr/>
            <p:nvPr/>
          </p:nvSpPr>
          <p:spPr>
            <a:xfrm>
              <a:off x="1260619" y="3726813"/>
              <a:ext cx="364773" cy="419224"/>
            </a:xfrm>
            <a:custGeom>
              <a:avLst/>
              <a:gdLst>
                <a:gd name="connsiteX0" fmla="*/ 364773 w 364773"/>
                <a:gd name="connsiteY0" fmla="*/ 419225 h 419224"/>
                <a:gd name="connsiteX1" fmla="*/ 272014 w 364773"/>
                <a:gd name="connsiteY1" fmla="*/ 419225 h 419224"/>
                <a:gd name="connsiteX2" fmla="*/ 272014 w 364773"/>
                <a:gd name="connsiteY2" fmla="*/ 188410 h 419224"/>
                <a:gd name="connsiteX3" fmla="*/ 190819 w 364773"/>
                <a:gd name="connsiteY3" fmla="*/ 73605 h 419224"/>
                <a:gd name="connsiteX4" fmla="*/ 120828 w 364773"/>
                <a:gd name="connsiteY4" fmla="*/ 105408 h 419224"/>
                <a:gd name="connsiteX5" fmla="*/ 93241 w 364773"/>
                <a:gd name="connsiteY5" fmla="*/ 185639 h 419224"/>
                <a:gd name="connsiteX6" fmla="*/ 93241 w 364773"/>
                <a:gd name="connsiteY6" fmla="*/ 419225 h 419224"/>
                <a:gd name="connsiteX7" fmla="*/ 0 w 364773"/>
                <a:gd name="connsiteY7" fmla="*/ 419225 h 419224"/>
                <a:gd name="connsiteX8" fmla="*/ 0 w 364773"/>
                <a:gd name="connsiteY8" fmla="*/ 9637 h 419224"/>
                <a:gd name="connsiteX9" fmla="*/ 93241 w 364773"/>
                <a:gd name="connsiteY9" fmla="*/ 9637 h 419224"/>
                <a:gd name="connsiteX10" fmla="*/ 93241 w 364773"/>
                <a:gd name="connsiteY10" fmla="*/ 77581 h 419224"/>
                <a:gd name="connsiteX11" fmla="*/ 94807 w 364773"/>
                <a:gd name="connsiteY11" fmla="*/ 77581 h 419224"/>
                <a:gd name="connsiteX12" fmla="*/ 227562 w 364773"/>
                <a:gd name="connsiteY12" fmla="*/ 0 h 419224"/>
                <a:gd name="connsiteX13" fmla="*/ 329597 w 364773"/>
                <a:gd name="connsiteY13" fmla="*/ 43368 h 419224"/>
                <a:gd name="connsiteX14" fmla="*/ 364773 w 364773"/>
                <a:gd name="connsiteY14" fmla="*/ 168774 h 419224"/>
                <a:gd name="connsiteX15" fmla="*/ 364773 w 364773"/>
                <a:gd name="connsiteY15" fmla="*/ 419225 h 4192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64773" h="419224">
                  <a:moveTo>
                    <a:pt x="364773" y="419225"/>
                  </a:moveTo>
                  <a:lnTo>
                    <a:pt x="272014" y="419225"/>
                  </a:lnTo>
                  <a:lnTo>
                    <a:pt x="272014" y="188410"/>
                  </a:lnTo>
                  <a:cubicBezTo>
                    <a:pt x="272014" y="111914"/>
                    <a:pt x="244909" y="73605"/>
                    <a:pt x="190819" y="73605"/>
                  </a:cubicBezTo>
                  <a:cubicBezTo>
                    <a:pt x="162510" y="73605"/>
                    <a:pt x="139260" y="84206"/>
                    <a:pt x="120828" y="105408"/>
                  </a:cubicBezTo>
                  <a:cubicBezTo>
                    <a:pt x="102397" y="126611"/>
                    <a:pt x="93241" y="153354"/>
                    <a:pt x="93241" y="185639"/>
                  </a:cubicBezTo>
                  <a:lnTo>
                    <a:pt x="93241" y="419225"/>
                  </a:lnTo>
                  <a:lnTo>
                    <a:pt x="0" y="419225"/>
                  </a:lnTo>
                  <a:lnTo>
                    <a:pt x="0" y="9637"/>
                  </a:lnTo>
                  <a:lnTo>
                    <a:pt x="93241" y="9637"/>
                  </a:lnTo>
                  <a:lnTo>
                    <a:pt x="93241" y="77581"/>
                  </a:lnTo>
                  <a:lnTo>
                    <a:pt x="94807" y="77581"/>
                  </a:lnTo>
                  <a:cubicBezTo>
                    <a:pt x="125526" y="25900"/>
                    <a:pt x="169738" y="0"/>
                    <a:pt x="227562" y="0"/>
                  </a:cubicBezTo>
                  <a:cubicBezTo>
                    <a:pt x="272135" y="0"/>
                    <a:pt x="306106" y="14456"/>
                    <a:pt x="329597" y="43368"/>
                  </a:cubicBezTo>
                  <a:cubicBezTo>
                    <a:pt x="353088" y="72280"/>
                    <a:pt x="364773" y="114082"/>
                    <a:pt x="364773" y="168774"/>
                  </a:cubicBezTo>
                  <a:lnTo>
                    <a:pt x="364773" y="419225"/>
                  </a:lnTo>
                  <a:close/>
                </a:path>
              </a:pathLst>
            </a:custGeom>
            <a:grpFill/>
            <a:ln w="12034"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235ECCDB-35D1-FA8F-5371-5161E7D500AD}"/>
                </a:ext>
              </a:extLst>
            </p:cNvPr>
            <p:cNvSpPr/>
            <p:nvPr/>
          </p:nvSpPr>
          <p:spPr>
            <a:xfrm>
              <a:off x="1705623" y="3544909"/>
              <a:ext cx="111552" cy="601129"/>
            </a:xfrm>
            <a:custGeom>
              <a:avLst/>
              <a:gdLst>
                <a:gd name="connsiteX0" fmla="*/ 55174 w 111552"/>
                <a:gd name="connsiteY0" fmla="*/ 105529 h 601129"/>
                <a:gd name="connsiteX1" fmla="*/ 16143 w 111552"/>
                <a:gd name="connsiteY1" fmla="*/ 90712 h 601129"/>
                <a:gd name="connsiteX2" fmla="*/ 0 w 111552"/>
                <a:gd name="connsiteY2" fmla="*/ 53126 h 601129"/>
                <a:gd name="connsiteX3" fmla="*/ 16143 w 111552"/>
                <a:gd name="connsiteY3" fmla="*/ 15179 h 601129"/>
                <a:gd name="connsiteX4" fmla="*/ 55174 w 111552"/>
                <a:gd name="connsiteY4" fmla="*/ 0 h 601129"/>
                <a:gd name="connsiteX5" fmla="*/ 95169 w 111552"/>
                <a:gd name="connsiteY5" fmla="*/ 15179 h 601129"/>
                <a:gd name="connsiteX6" fmla="*/ 111552 w 111552"/>
                <a:gd name="connsiteY6" fmla="*/ 53126 h 601129"/>
                <a:gd name="connsiteX7" fmla="*/ 95169 w 111552"/>
                <a:gd name="connsiteY7" fmla="*/ 90109 h 601129"/>
                <a:gd name="connsiteX8" fmla="*/ 55174 w 111552"/>
                <a:gd name="connsiteY8" fmla="*/ 105529 h 601129"/>
                <a:gd name="connsiteX9" fmla="*/ 101192 w 111552"/>
                <a:gd name="connsiteY9" fmla="*/ 601130 h 601129"/>
                <a:gd name="connsiteX10" fmla="*/ 8433 w 111552"/>
                <a:gd name="connsiteY10" fmla="*/ 601130 h 601129"/>
                <a:gd name="connsiteX11" fmla="*/ 8433 w 111552"/>
                <a:gd name="connsiteY11" fmla="*/ 191542 h 601129"/>
                <a:gd name="connsiteX12" fmla="*/ 101192 w 111552"/>
                <a:gd name="connsiteY12" fmla="*/ 191542 h 601129"/>
                <a:gd name="connsiteX13" fmla="*/ 101192 w 111552"/>
                <a:gd name="connsiteY13" fmla="*/ 601130 h 601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1552" h="601129">
                  <a:moveTo>
                    <a:pt x="55174" y="105529"/>
                  </a:moveTo>
                  <a:cubicBezTo>
                    <a:pt x="39995" y="105529"/>
                    <a:pt x="26985" y="100590"/>
                    <a:pt x="16143" y="90712"/>
                  </a:cubicBezTo>
                  <a:cubicBezTo>
                    <a:pt x="5301" y="80833"/>
                    <a:pt x="0" y="68305"/>
                    <a:pt x="0" y="53126"/>
                  </a:cubicBezTo>
                  <a:cubicBezTo>
                    <a:pt x="0" y="37947"/>
                    <a:pt x="5421" y="25298"/>
                    <a:pt x="16143" y="15179"/>
                  </a:cubicBezTo>
                  <a:cubicBezTo>
                    <a:pt x="26985" y="5060"/>
                    <a:pt x="39995" y="0"/>
                    <a:pt x="55174" y="0"/>
                  </a:cubicBezTo>
                  <a:cubicBezTo>
                    <a:pt x="70955" y="0"/>
                    <a:pt x="84206" y="5060"/>
                    <a:pt x="95169" y="15179"/>
                  </a:cubicBezTo>
                  <a:cubicBezTo>
                    <a:pt x="106131" y="25298"/>
                    <a:pt x="111552" y="37947"/>
                    <a:pt x="111552" y="53126"/>
                  </a:cubicBezTo>
                  <a:cubicBezTo>
                    <a:pt x="111552" y="67582"/>
                    <a:pt x="106131" y="79869"/>
                    <a:pt x="95169" y="90109"/>
                  </a:cubicBezTo>
                  <a:cubicBezTo>
                    <a:pt x="84206" y="100349"/>
                    <a:pt x="70955" y="105529"/>
                    <a:pt x="55174" y="105529"/>
                  </a:cubicBezTo>
                  <a:close/>
                  <a:moveTo>
                    <a:pt x="101192" y="601130"/>
                  </a:moveTo>
                  <a:lnTo>
                    <a:pt x="8433" y="601130"/>
                  </a:lnTo>
                  <a:lnTo>
                    <a:pt x="8433" y="191542"/>
                  </a:lnTo>
                  <a:lnTo>
                    <a:pt x="101192" y="191542"/>
                  </a:lnTo>
                  <a:lnTo>
                    <a:pt x="101192" y="601130"/>
                  </a:lnTo>
                  <a:close/>
                </a:path>
              </a:pathLst>
            </a:custGeom>
            <a:grpFill/>
            <a:ln w="12034"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712B5CD3-46DF-7CE6-9AAF-65AEA1260367}"/>
                </a:ext>
              </a:extLst>
            </p:cNvPr>
            <p:cNvSpPr/>
            <p:nvPr/>
          </p:nvSpPr>
          <p:spPr>
            <a:xfrm>
              <a:off x="1860302" y="3615261"/>
              <a:ext cx="259244" cy="539932"/>
            </a:xfrm>
            <a:custGeom>
              <a:avLst/>
              <a:gdLst>
                <a:gd name="connsiteX0" fmla="*/ 259124 w 259244"/>
                <a:gd name="connsiteY0" fmla="*/ 526320 h 539932"/>
                <a:gd name="connsiteX1" fmla="*/ 187567 w 259244"/>
                <a:gd name="connsiteY1" fmla="*/ 539932 h 539932"/>
                <a:gd name="connsiteX2" fmla="*/ 68425 w 259244"/>
                <a:gd name="connsiteY2" fmla="*/ 425489 h 539932"/>
                <a:gd name="connsiteX3" fmla="*/ 68425 w 259244"/>
                <a:gd name="connsiteY3" fmla="*/ 193951 h 539932"/>
                <a:gd name="connsiteX4" fmla="*/ 0 w 259244"/>
                <a:gd name="connsiteY4" fmla="*/ 193951 h 539932"/>
                <a:gd name="connsiteX5" fmla="*/ 0 w 259244"/>
                <a:gd name="connsiteY5" fmla="*/ 121190 h 539932"/>
                <a:gd name="connsiteX6" fmla="*/ 68425 w 259244"/>
                <a:gd name="connsiteY6" fmla="*/ 121190 h 539932"/>
                <a:gd name="connsiteX7" fmla="*/ 68425 w 259244"/>
                <a:gd name="connsiteY7" fmla="*/ 26382 h 539932"/>
                <a:gd name="connsiteX8" fmla="*/ 161185 w 259244"/>
                <a:gd name="connsiteY8" fmla="*/ 0 h 539932"/>
                <a:gd name="connsiteX9" fmla="*/ 161185 w 259244"/>
                <a:gd name="connsiteY9" fmla="*/ 121190 h 539932"/>
                <a:gd name="connsiteX10" fmla="*/ 259124 w 259244"/>
                <a:gd name="connsiteY10" fmla="*/ 121190 h 539932"/>
                <a:gd name="connsiteX11" fmla="*/ 259124 w 259244"/>
                <a:gd name="connsiteY11" fmla="*/ 193951 h 539932"/>
                <a:gd name="connsiteX12" fmla="*/ 161185 w 259244"/>
                <a:gd name="connsiteY12" fmla="*/ 193951 h 539932"/>
                <a:gd name="connsiteX13" fmla="*/ 161185 w 259244"/>
                <a:gd name="connsiteY13" fmla="*/ 398745 h 539932"/>
                <a:gd name="connsiteX14" fmla="*/ 174436 w 259244"/>
                <a:gd name="connsiteY14" fmla="*/ 450787 h 539932"/>
                <a:gd name="connsiteX15" fmla="*/ 218406 w 259244"/>
                <a:gd name="connsiteY15" fmla="*/ 466327 h 539932"/>
                <a:gd name="connsiteX16" fmla="*/ 259245 w 259244"/>
                <a:gd name="connsiteY16" fmla="*/ 452714 h 539932"/>
                <a:gd name="connsiteX17" fmla="*/ 259245 w 259244"/>
                <a:gd name="connsiteY17" fmla="*/ 526320 h 5399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59244" h="539932">
                  <a:moveTo>
                    <a:pt x="259124" y="526320"/>
                  </a:moveTo>
                  <a:cubicBezTo>
                    <a:pt x="240934" y="535355"/>
                    <a:pt x="217081" y="539932"/>
                    <a:pt x="187567" y="539932"/>
                  </a:cubicBezTo>
                  <a:cubicBezTo>
                    <a:pt x="108059" y="539932"/>
                    <a:pt x="68425" y="501744"/>
                    <a:pt x="68425" y="425489"/>
                  </a:cubicBezTo>
                  <a:lnTo>
                    <a:pt x="68425" y="193951"/>
                  </a:lnTo>
                  <a:lnTo>
                    <a:pt x="0" y="193951"/>
                  </a:lnTo>
                  <a:lnTo>
                    <a:pt x="0" y="121190"/>
                  </a:lnTo>
                  <a:lnTo>
                    <a:pt x="68425" y="121190"/>
                  </a:lnTo>
                  <a:lnTo>
                    <a:pt x="68425" y="26382"/>
                  </a:lnTo>
                  <a:lnTo>
                    <a:pt x="161185" y="0"/>
                  </a:lnTo>
                  <a:lnTo>
                    <a:pt x="161185" y="121190"/>
                  </a:lnTo>
                  <a:lnTo>
                    <a:pt x="259124" y="121190"/>
                  </a:lnTo>
                  <a:lnTo>
                    <a:pt x="259124" y="193951"/>
                  </a:lnTo>
                  <a:lnTo>
                    <a:pt x="161185" y="193951"/>
                  </a:lnTo>
                  <a:lnTo>
                    <a:pt x="161185" y="398745"/>
                  </a:lnTo>
                  <a:cubicBezTo>
                    <a:pt x="161185" y="422959"/>
                    <a:pt x="165642" y="440306"/>
                    <a:pt x="174436" y="450787"/>
                  </a:cubicBezTo>
                  <a:cubicBezTo>
                    <a:pt x="183230" y="461267"/>
                    <a:pt x="197927" y="466327"/>
                    <a:pt x="218406" y="466327"/>
                  </a:cubicBezTo>
                  <a:cubicBezTo>
                    <a:pt x="234188" y="466327"/>
                    <a:pt x="247680" y="461749"/>
                    <a:pt x="259245" y="452714"/>
                  </a:cubicBezTo>
                  <a:lnTo>
                    <a:pt x="259245" y="526320"/>
                  </a:lnTo>
                  <a:close/>
                </a:path>
              </a:pathLst>
            </a:custGeom>
            <a:grpFill/>
            <a:ln w="12034"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2C75FA18-6544-D66A-6F25-F6A24FDB7600}"/>
                </a:ext>
              </a:extLst>
            </p:cNvPr>
            <p:cNvSpPr/>
            <p:nvPr/>
          </p:nvSpPr>
          <p:spPr>
            <a:xfrm>
              <a:off x="2143520" y="3726934"/>
              <a:ext cx="373326" cy="428741"/>
            </a:xfrm>
            <a:custGeom>
              <a:avLst/>
              <a:gdLst>
                <a:gd name="connsiteX0" fmla="*/ 373327 w 373326"/>
                <a:gd name="connsiteY0" fmla="*/ 239488 h 428741"/>
                <a:gd name="connsiteX1" fmla="*/ 94085 w 373326"/>
                <a:gd name="connsiteY1" fmla="*/ 239488 h 428741"/>
                <a:gd name="connsiteX2" fmla="*/ 129140 w 373326"/>
                <a:gd name="connsiteY2" fmla="*/ 327068 h 428741"/>
                <a:gd name="connsiteX3" fmla="*/ 220936 w 373326"/>
                <a:gd name="connsiteY3" fmla="*/ 357907 h 428741"/>
                <a:gd name="connsiteX4" fmla="*/ 341283 w 373326"/>
                <a:gd name="connsiteY4" fmla="*/ 318755 h 428741"/>
                <a:gd name="connsiteX5" fmla="*/ 341283 w 373326"/>
                <a:gd name="connsiteY5" fmla="*/ 393565 h 428741"/>
                <a:gd name="connsiteX6" fmla="*/ 193229 w 373326"/>
                <a:gd name="connsiteY6" fmla="*/ 428742 h 428741"/>
                <a:gd name="connsiteX7" fmla="*/ 51439 w 373326"/>
                <a:gd name="connsiteY7" fmla="*/ 372965 h 428741"/>
                <a:gd name="connsiteX8" fmla="*/ 0 w 373326"/>
                <a:gd name="connsiteY8" fmla="*/ 215997 h 428741"/>
                <a:gd name="connsiteX9" fmla="*/ 56619 w 373326"/>
                <a:gd name="connsiteY9" fmla="*/ 60233 h 428741"/>
                <a:gd name="connsiteX10" fmla="*/ 197204 w 373326"/>
                <a:gd name="connsiteY10" fmla="*/ 0 h 428741"/>
                <a:gd name="connsiteX11" fmla="*/ 327188 w 373326"/>
                <a:gd name="connsiteY11" fmla="*/ 53969 h 428741"/>
                <a:gd name="connsiteX12" fmla="*/ 373206 w 373326"/>
                <a:gd name="connsiteY12" fmla="*/ 203950 h 428741"/>
                <a:gd name="connsiteX13" fmla="*/ 373206 w 373326"/>
                <a:gd name="connsiteY13" fmla="*/ 239488 h 428741"/>
                <a:gd name="connsiteX14" fmla="*/ 283699 w 373326"/>
                <a:gd name="connsiteY14" fmla="*/ 173834 h 428741"/>
                <a:gd name="connsiteX15" fmla="*/ 260088 w 373326"/>
                <a:gd name="connsiteY15" fmla="*/ 96012 h 428741"/>
                <a:gd name="connsiteX16" fmla="*/ 196120 w 373326"/>
                <a:gd name="connsiteY16" fmla="*/ 68184 h 428741"/>
                <a:gd name="connsiteX17" fmla="*/ 128297 w 373326"/>
                <a:gd name="connsiteY17" fmla="*/ 97337 h 428741"/>
                <a:gd name="connsiteX18" fmla="*/ 94085 w 373326"/>
                <a:gd name="connsiteY18" fmla="*/ 173713 h 428741"/>
                <a:gd name="connsiteX19" fmla="*/ 283699 w 373326"/>
                <a:gd name="connsiteY19" fmla="*/ 173713 h 4287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73326" h="428741">
                  <a:moveTo>
                    <a:pt x="373327" y="239488"/>
                  </a:moveTo>
                  <a:lnTo>
                    <a:pt x="94085" y="239488"/>
                  </a:lnTo>
                  <a:cubicBezTo>
                    <a:pt x="95169" y="277315"/>
                    <a:pt x="106854" y="306588"/>
                    <a:pt x="129140" y="327068"/>
                  </a:cubicBezTo>
                  <a:cubicBezTo>
                    <a:pt x="151427" y="347667"/>
                    <a:pt x="182025" y="357907"/>
                    <a:pt x="220936" y="357907"/>
                  </a:cubicBezTo>
                  <a:cubicBezTo>
                    <a:pt x="264666" y="357907"/>
                    <a:pt x="304781" y="344897"/>
                    <a:pt x="341283" y="318755"/>
                  </a:cubicBezTo>
                  <a:lnTo>
                    <a:pt x="341283" y="393565"/>
                  </a:lnTo>
                  <a:cubicBezTo>
                    <a:pt x="303938" y="417056"/>
                    <a:pt x="254667" y="428742"/>
                    <a:pt x="193229" y="428742"/>
                  </a:cubicBezTo>
                  <a:cubicBezTo>
                    <a:pt x="132995" y="428742"/>
                    <a:pt x="85652" y="410190"/>
                    <a:pt x="51439" y="372965"/>
                  </a:cubicBezTo>
                  <a:cubicBezTo>
                    <a:pt x="17227" y="335741"/>
                    <a:pt x="0" y="283459"/>
                    <a:pt x="0" y="215997"/>
                  </a:cubicBezTo>
                  <a:cubicBezTo>
                    <a:pt x="0" y="152270"/>
                    <a:pt x="18913" y="100349"/>
                    <a:pt x="56619" y="60233"/>
                  </a:cubicBezTo>
                  <a:cubicBezTo>
                    <a:pt x="94326" y="20118"/>
                    <a:pt x="141187" y="0"/>
                    <a:pt x="197204" y="0"/>
                  </a:cubicBezTo>
                  <a:cubicBezTo>
                    <a:pt x="253221" y="0"/>
                    <a:pt x="296589" y="17950"/>
                    <a:pt x="327188" y="53969"/>
                  </a:cubicBezTo>
                  <a:cubicBezTo>
                    <a:pt x="357907" y="89989"/>
                    <a:pt x="373206" y="139983"/>
                    <a:pt x="373206" y="203950"/>
                  </a:cubicBezTo>
                  <a:lnTo>
                    <a:pt x="373206" y="239488"/>
                  </a:lnTo>
                  <a:close/>
                  <a:moveTo>
                    <a:pt x="283699" y="173834"/>
                  </a:moveTo>
                  <a:cubicBezTo>
                    <a:pt x="283458" y="140464"/>
                    <a:pt x="275508" y="114564"/>
                    <a:pt x="260088" y="96012"/>
                  </a:cubicBezTo>
                  <a:cubicBezTo>
                    <a:pt x="244668" y="77460"/>
                    <a:pt x="223345" y="68184"/>
                    <a:pt x="196120" y="68184"/>
                  </a:cubicBezTo>
                  <a:cubicBezTo>
                    <a:pt x="169497" y="68184"/>
                    <a:pt x="146849" y="77942"/>
                    <a:pt x="128297" y="97337"/>
                  </a:cubicBezTo>
                  <a:cubicBezTo>
                    <a:pt x="109745" y="116853"/>
                    <a:pt x="98421" y="142271"/>
                    <a:pt x="94085" y="173713"/>
                  </a:cubicBezTo>
                  <a:lnTo>
                    <a:pt x="283699" y="173713"/>
                  </a:lnTo>
                  <a:close/>
                </a:path>
              </a:pathLst>
            </a:custGeom>
            <a:grpFill/>
            <a:ln w="12034" cap="flat">
              <a:noFill/>
              <a:prstDash val="solid"/>
              <a:miter/>
            </a:ln>
          </p:spPr>
          <p:txBody>
            <a:bodyPr rtlCol="0" anchor="ctr"/>
            <a:lstStyle/>
            <a:p>
              <a:endParaRPr lang="en-US"/>
            </a:p>
          </p:txBody>
        </p:sp>
      </p:grpSp>
    </p:spTree>
    <p:extLst>
      <p:ext uri="{BB962C8B-B14F-4D97-AF65-F5344CB8AC3E}">
        <p14:creationId xmlns:p14="http://schemas.microsoft.com/office/powerpoint/2010/main" val="10205132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30D13E2-57EB-4A2D-ACC9-0F9B345013BE}"/>
              </a:ext>
            </a:extLst>
          </p:cNvPr>
          <p:cNvPicPr>
            <a:picLocks noChangeAspect="1"/>
          </p:cNvPicPr>
          <p:nvPr userDrawn="1"/>
        </p:nvPicPr>
        <p:blipFill rotWithShape="1">
          <a:blip r:embed="rId2"/>
          <a:srcRect l="50206"/>
          <a:stretch/>
        </p:blipFill>
        <p:spPr>
          <a:xfrm>
            <a:off x="0" y="-28350"/>
            <a:ext cx="12192000" cy="6886350"/>
          </a:xfrm>
          <a:prstGeom prst="rect">
            <a:avLst/>
          </a:prstGeom>
        </p:spPr>
      </p:pic>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rgbClr val="EDE4B6"/>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99124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9261113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2425458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60028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Walk-in">
    <p:bg>
      <p:bgPr>
        <a:solidFill>
          <a:schemeClr val="bg2"/>
        </a:solidFill>
        <a:effectLst/>
      </p:bgPr>
    </p:bg>
    <p:spTree>
      <p:nvGrpSpPr>
        <p:cNvPr id="1" name=""/>
        <p:cNvGrpSpPr/>
        <p:nvPr/>
      </p:nvGrpSpPr>
      <p:grpSpPr>
        <a:xfrm>
          <a:off x="0" y="0"/>
          <a:ext cx="0" cy="0"/>
          <a:chOff x="0" y="0"/>
          <a:chExt cx="0" cy="0"/>
        </a:xfrm>
      </p:grpSpPr>
      <p:pic>
        <p:nvPicPr>
          <p:cNvPr id="7" name="MS logo gray - EMF">
            <a:extLst>
              <a:ext uri="{FF2B5EF4-FFF2-40B4-BE49-F238E27FC236}">
                <a16:creationId xmlns:a16="http://schemas.microsoft.com/office/drawing/2014/main" id="{7B930E7F-5B91-31B0-B67D-DB8C41E881CF}"/>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12" name="Title 1">
            <a:extLst>
              <a:ext uri="{FF2B5EF4-FFF2-40B4-BE49-F238E27FC236}">
                <a16:creationId xmlns:a16="http://schemas.microsoft.com/office/drawing/2014/main" id="{C419B008-216D-CA1F-2D39-75B36E6A6972}"/>
              </a:ext>
            </a:extLst>
          </p:cNvPr>
          <p:cNvSpPr>
            <a:spLocks noGrp="1"/>
          </p:cNvSpPr>
          <p:nvPr>
            <p:ph type="title" hasCustomPrompt="1"/>
          </p:nvPr>
        </p:nvSpPr>
        <p:spPr>
          <a:xfrm>
            <a:off x="588263" y="2573338"/>
            <a:ext cx="11021125" cy="1676929"/>
          </a:xfrm>
        </p:spPr>
        <p:txBody>
          <a:bodyPr wrap="square" anchor="b" anchorCtr="0">
            <a:noAutofit/>
          </a:bodyPr>
          <a:lstStyle>
            <a:lvl1pPr>
              <a:lnSpc>
                <a:spcPct val="90000"/>
              </a:lnSpc>
              <a:defRPr sz="4800">
                <a:solidFill>
                  <a:schemeClr val="tx1"/>
                </a:solidFill>
              </a:defRPr>
            </a:lvl1pPr>
          </a:lstStyle>
          <a:p>
            <a:r>
              <a:rPr lang="en-US"/>
              <a:t>Microsoft Learn</a:t>
            </a:r>
            <a:br>
              <a:rPr lang="en-US"/>
            </a:br>
            <a:r>
              <a:rPr lang="en-US"/>
              <a:t>presentation title or event name</a:t>
            </a:r>
          </a:p>
        </p:txBody>
      </p:sp>
      <p:sp>
        <p:nvSpPr>
          <p:cNvPr id="13" name="Text Placeholder 4">
            <a:extLst>
              <a:ext uri="{FF2B5EF4-FFF2-40B4-BE49-F238E27FC236}">
                <a16:creationId xmlns:a16="http://schemas.microsoft.com/office/drawing/2014/main" id="{AA0EBFEA-E746-E760-148D-6B55E33CE98B}"/>
              </a:ext>
            </a:extLst>
          </p:cNvPr>
          <p:cNvSpPr>
            <a:spLocks noGrp="1"/>
          </p:cNvSpPr>
          <p:nvPr>
            <p:ph type="body" sz="quarter" idx="12" hasCustomPrompt="1"/>
          </p:nvPr>
        </p:nvSpPr>
        <p:spPr>
          <a:xfrm>
            <a:off x="582043" y="4445908"/>
            <a:ext cx="11021124" cy="307777"/>
          </a:xfrm>
          <a:noFill/>
        </p:spPr>
        <p:txBody>
          <a:bodyPr wrap="square" lIns="0" tIns="0" rIns="0" bIns="0">
            <a:spAutoFit/>
          </a:bodyPr>
          <a:lstStyle>
            <a:lvl1pPr marL="0" indent="0">
              <a:spcBef>
                <a:spcPts val="0"/>
              </a:spcBef>
              <a:buNone/>
              <a:defRPr sz="2000" spc="0" baseline="0">
                <a:solidFill>
                  <a:schemeClr val="tx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271005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902593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981220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897371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659051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453923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1031973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3329448"/>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6932914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79658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2333071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alkin">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0" name="Picture 39" descr="A colorful swirly paper&#10;&#10;Description automatically generated with medium confidence">
            <a:extLst>
              <a:ext uri="{FF2B5EF4-FFF2-40B4-BE49-F238E27FC236}">
                <a16:creationId xmlns:a16="http://schemas.microsoft.com/office/drawing/2014/main" id="{480550E2-4765-5A23-0709-5F98B71FE5A0}"/>
              </a:ext>
            </a:extLst>
          </p:cNvPr>
          <p:cNvPicPr>
            <a:picLocks noChangeAspect="1"/>
          </p:cNvPicPr>
          <p:nvPr userDrawn="1"/>
        </p:nvPicPr>
        <p:blipFill>
          <a:blip r:embed="rId2"/>
          <a:stretch>
            <a:fillRect/>
          </a:stretch>
        </p:blipFill>
        <p:spPr>
          <a:xfrm>
            <a:off x="0" y="0"/>
            <a:ext cx="12192000" cy="6858000"/>
          </a:xfrm>
          <a:prstGeom prst="rect">
            <a:avLst/>
          </a:prstGeom>
        </p:spPr>
      </p:pic>
      <p:pic>
        <p:nvPicPr>
          <p:cNvPr id="22" name="MS logo gray - EMF" descr="Microsoft logo, gray text version">
            <a:extLst>
              <a:ext uri="{FF2B5EF4-FFF2-40B4-BE49-F238E27FC236}">
                <a16:creationId xmlns:a16="http://schemas.microsoft.com/office/drawing/2014/main" id="{41AB5FC0-038B-48B6-C6EF-0B85690B56BC}"/>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3" name="Freeform: Shape 2">
            <a:extLst>
              <a:ext uri="{FF2B5EF4-FFF2-40B4-BE49-F238E27FC236}">
                <a16:creationId xmlns:a16="http://schemas.microsoft.com/office/drawing/2014/main" id="{C17126F7-F958-1D5B-8954-6D2FCCBA3E80}"/>
              </a:ext>
            </a:extLst>
          </p:cNvPr>
          <p:cNvSpPr/>
          <p:nvPr/>
        </p:nvSpPr>
        <p:spPr>
          <a:xfrm>
            <a:off x="584200" y="1771830"/>
            <a:ext cx="3349297" cy="1345326"/>
          </a:xfrm>
          <a:custGeom>
            <a:avLst/>
            <a:gdLst>
              <a:gd name="connsiteX0" fmla="*/ 639148 w 3828608"/>
              <a:gd name="connsiteY0" fmla="*/ 699140 h 1537853"/>
              <a:gd name="connsiteX1" fmla="*/ 639148 w 3828608"/>
              <a:gd name="connsiteY1" fmla="*/ 284622 h 1537853"/>
              <a:gd name="connsiteX2" fmla="*/ 644576 w 3828608"/>
              <a:gd name="connsiteY2" fmla="*/ 144765 h 1537853"/>
              <a:gd name="connsiteX3" fmla="*/ 642782 w 3828608"/>
              <a:gd name="connsiteY3" fmla="*/ 144765 h 1537853"/>
              <a:gd name="connsiteX4" fmla="*/ 624185 w 3828608"/>
              <a:gd name="connsiteY4" fmla="*/ 217407 h 1537853"/>
              <a:gd name="connsiteX5" fmla="*/ 427121 w 3828608"/>
              <a:gd name="connsiteY5" fmla="*/ 699140 h 1537853"/>
              <a:gd name="connsiteX6" fmla="*/ 356745 w 3828608"/>
              <a:gd name="connsiteY6" fmla="*/ 699140 h 1537853"/>
              <a:gd name="connsiteX7" fmla="*/ 158359 w 3828608"/>
              <a:gd name="connsiteY7" fmla="*/ 221986 h 1537853"/>
              <a:gd name="connsiteX8" fmla="*/ 139762 w 3828608"/>
              <a:gd name="connsiteY8" fmla="*/ 144812 h 1537853"/>
              <a:gd name="connsiteX9" fmla="*/ 137024 w 3828608"/>
              <a:gd name="connsiteY9" fmla="*/ 144812 h 1537853"/>
              <a:gd name="connsiteX10" fmla="*/ 139998 w 3828608"/>
              <a:gd name="connsiteY10" fmla="*/ 208817 h 1537853"/>
              <a:gd name="connsiteX11" fmla="*/ 141603 w 3828608"/>
              <a:gd name="connsiteY11" fmla="*/ 298263 h 1537853"/>
              <a:gd name="connsiteX12" fmla="*/ 141603 w 3828608"/>
              <a:gd name="connsiteY12" fmla="*/ 699140 h 1537853"/>
              <a:gd name="connsiteX13" fmla="*/ 41254 w 3828608"/>
              <a:gd name="connsiteY13" fmla="*/ 699140 h 1537853"/>
              <a:gd name="connsiteX14" fmla="*/ 41254 w 3828608"/>
              <a:gd name="connsiteY14" fmla="*/ 48098 h 1537853"/>
              <a:gd name="connsiteX15" fmla="*/ 195601 w 3828608"/>
              <a:gd name="connsiteY15" fmla="*/ 48098 h 1537853"/>
              <a:gd name="connsiteX16" fmla="*/ 361323 w 3828608"/>
              <a:gd name="connsiteY16" fmla="*/ 459454 h 1537853"/>
              <a:gd name="connsiteX17" fmla="*/ 390824 w 3828608"/>
              <a:gd name="connsiteY17" fmla="*/ 549372 h 1537853"/>
              <a:gd name="connsiteX18" fmla="*/ 393561 w 3828608"/>
              <a:gd name="connsiteY18" fmla="*/ 549372 h 1537853"/>
              <a:gd name="connsiteX19" fmla="*/ 428065 w 3828608"/>
              <a:gd name="connsiteY19" fmla="*/ 458557 h 1537853"/>
              <a:gd name="connsiteX20" fmla="*/ 598319 w 3828608"/>
              <a:gd name="connsiteY20" fmla="*/ 48145 h 1537853"/>
              <a:gd name="connsiteX21" fmla="*/ 746341 w 3828608"/>
              <a:gd name="connsiteY21" fmla="*/ 48145 h 1537853"/>
              <a:gd name="connsiteX22" fmla="*/ 746341 w 3828608"/>
              <a:gd name="connsiteY22" fmla="*/ 699187 h 1537853"/>
              <a:gd name="connsiteX23" fmla="*/ 639195 w 3828608"/>
              <a:gd name="connsiteY23" fmla="*/ 699187 h 1537853"/>
              <a:gd name="connsiteX24" fmla="*/ 1008495 w 3828608"/>
              <a:gd name="connsiteY24" fmla="*/ 69857 h 1537853"/>
              <a:gd name="connsiteX25" fmla="*/ 989662 w 3828608"/>
              <a:gd name="connsiteY25" fmla="*/ 112999 h 1537853"/>
              <a:gd name="connsiteX26" fmla="*/ 944019 w 3828608"/>
              <a:gd name="connsiteY26" fmla="*/ 130275 h 1537853"/>
              <a:gd name="connsiteX27" fmla="*/ 898611 w 3828608"/>
              <a:gd name="connsiteY27" fmla="*/ 112999 h 1537853"/>
              <a:gd name="connsiteX28" fmla="*/ 880014 w 3828608"/>
              <a:gd name="connsiteY28" fmla="*/ 69857 h 1537853"/>
              <a:gd name="connsiteX29" fmla="*/ 898847 w 3828608"/>
              <a:gd name="connsiteY29" fmla="*/ 25819 h 1537853"/>
              <a:gd name="connsiteX30" fmla="*/ 944019 w 3828608"/>
              <a:gd name="connsiteY30" fmla="*/ 8118 h 1537853"/>
              <a:gd name="connsiteX31" fmla="*/ 990087 w 3828608"/>
              <a:gd name="connsiteY31" fmla="*/ 26291 h 1537853"/>
              <a:gd name="connsiteX32" fmla="*/ 1008495 w 3828608"/>
              <a:gd name="connsiteY32" fmla="*/ 69857 h 1537853"/>
              <a:gd name="connsiteX33" fmla="*/ 890446 w 3828608"/>
              <a:gd name="connsiteY33" fmla="*/ 699140 h 1537853"/>
              <a:gd name="connsiteX34" fmla="*/ 890446 w 3828608"/>
              <a:gd name="connsiteY34" fmla="*/ 234211 h 1537853"/>
              <a:gd name="connsiteX35" fmla="*/ 995326 w 3828608"/>
              <a:gd name="connsiteY35" fmla="*/ 234211 h 1537853"/>
              <a:gd name="connsiteX36" fmla="*/ 995326 w 3828608"/>
              <a:gd name="connsiteY36" fmla="*/ 699140 h 1537853"/>
              <a:gd name="connsiteX37" fmla="*/ 890446 w 3828608"/>
              <a:gd name="connsiteY37" fmla="*/ 699140 h 1537853"/>
              <a:gd name="connsiteX38" fmla="*/ 1456857 w 3828608"/>
              <a:gd name="connsiteY38" fmla="*/ 679599 h 1537853"/>
              <a:gd name="connsiteX39" fmla="*/ 1324741 w 3828608"/>
              <a:gd name="connsiteY39" fmla="*/ 710468 h 1537853"/>
              <a:gd name="connsiteX40" fmla="*/ 1205087 w 3828608"/>
              <a:gd name="connsiteY40" fmla="*/ 681393 h 1537853"/>
              <a:gd name="connsiteX41" fmla="*/ 1123382 w 3828608"/>
              <a:gd name="connsiteY41" fmla="*/ 598744 h 1537853"/>
              <a:gd name="connsiteX42" fmla="*/ 1094118 w 3828608"/>
              <a:gd name="connsiteY42" fmla="*/ 478901 h 1537853"/>
              <a:gd name="connsiteX43" fmla="*/ 1124326 w 3828608"/>
              <a:gd name="connsiteY43" fmla="*/ 344944 h 1537853"/>
              <a:gd name="connsiteX44" fmla="*/ 1211931 w 3828608"/>
              <a:gd name="connsiteY44" fmla="*/ 254838 h 1537853"/>
              <a:gd name="connsiteX45" fmla="*/ 1345179 w 3828608"/>
              <a:gd name="connsiteY45" fmla="*/ 222836 h 1537853"/>
              <a:gd name="connsiteX46" fmla="*/ 1406493 w 3828608"/>
              <a:gd name="connsiteY46" fmla="*/ 229396 h 1537853"/>
              <a:gd name="connsiteX47" fmla="*/ 1456904 w 3828608"/>
              <a:gd name="connsiteY47" fmla="*/ 246436 h 1537853"/>
              <a:gd name="connsiteX48" fmla="*/ 1456904 w 3828608"/>
              <a:gd name="connsiteY48" fmla="*/ 345888 h 1537853"/>
              <a:gd name="connsiteX49" fmla="*/ 1349758 w 3828608"/>
              <a:gd name="connsiteY49" fmla="*/ 308647 h 1537853"/>
              <a:gd name="connsiteX50" fmla="*/ 1243744 w 3828608"/>
              <a:gd name="connsiteY50" fmla="*/ 352449 h 1537853"/>
              <a:gd name="connsiteX51" fmla="*/ 1203105 w 3828608"/>
              <a:gd name="connsiteY51" fmla="*/ 469366 h 1537853"/>
              <a:gd name="connsiteX52" fmla="*/ 1242140 w 3828608"/>
              <a:gd name="connsiteY52" fmla="*/ 583309 h 1537853"/>
              <a:gd name="connsiteX53" fmla="*/ 1347917 w 3828608"/>
              <a:gd name="connsiteY53" fmla="*/ 624610 h 1537853"/>
              <a:gd name="connsiteX54" fmla="*/ 1401962 w 3828608"/>
              <a:gd name="connsiteY54" fmla="*/ 614179 h 1537853"/>
              <a:gd name="connsiteX55" fmla="*/ 1456904 w 3828608"/>
              <a:gd name="connsiteY55" fmla="*/ 585575 h 1537853"/>
              <a:gd name="connsiteX56" fmla="*/ 1456904 w 3828608"/>
              <a:gd name="connsiteY56" fmla="*/ 679552 h 1537853"/>
              <a:gd name="connsiteX57" fmla="*/ 1824410 w 3828608"/>
              <a:gd name="connsiteY57" fmla="*/ 336354 h 1537853"/>
              <a:gd name="connsiteX58" fmla="*/ 1797600 w 3828608"/>
              <a:gd name="connsiteY58" fmla="*/ 325450 h 1537853"/>
              <a:gd name="connsiteX59" fmla="*/ 1763568 w 3828608"/>
              <a:gd name="connsiteY59" fmla="*/ 320447 h 1537853"/>
              <a:gd name="connsiteX60" fmla="*/ 1689557 w 3828608"/>
              <a:gd name="connsiteY60" fmla="*/ 359482 h 1537853"/>
              <a:gd name="connsiteX61" fmla="*/ 1661426 w 3828608"/>
              <a:gd name="connsiteY61" fmla="*/ 461200 h 1537853"/>
              <a:gd name="connsiteX62" fmla="*/ 1661426 w 3828608"/>
              <a:gd name="connsiteY62" fmla="*/ 699093 h 1537853"/>
              <a:gd name="connsiteX63" fmla="*/ 1556545 w 3828608"/>
              <a:gd name="connsiteY63" fmla="*/ 699093 h 1537853"/>
              <a:gd name="connsiteX64" fmla="*/ 1556545 w 3828608"/>
              <a:gd name="connsiteY64" fmla="*/ 234164 h 1537853"/>
              <a:gd name="connsiteX65" fmla="*/ 1661426 w 3828608"/>
              <a:gd name="connsiteY65" fmla="*/ 234164 h 1537853"/>
              <a:gd name="connsiteX66" fmla="*/ 1661426 w 3828608"/>
              <a:gd name="connsiteY66" fmla="*/ 324506 h 1537853"/>
              <a:gd name="connsiteX67" fmla="*/ 1663219 w 3828608"/>
              <a:gd name="connsiteY67" fmla="*/ 324506 h 1537853"/>
              <a:gd name="connsiteX68" fmla="*/ 1709995 w 3828608"/>
              <a:gd name="connsiteY68" fmla="*/ 251864 h 1537853"/>
              <a:gd name="connsiteX69" fmla="*/ 1782166 w 3828608"/>
              <a:gd name="connsiteY69" fmla="*/ 225998 h 1537853"/>
              <a:gd name="connsiteX70" fmla="*/ 1824410 w 3828608"/>
              <a:gd name="connsiteY70" fmla="*/ 232370 h 1537853"/>
              <a:gd name="connsiteX71" fmla="*/ 1824410 w 3828608"/>
              <a:gd name="connsiteY71" fmla="*/ 336354 h 1537853"/>
              <a:gd name="connsiteX72" fmla="*/ 2318179 w 3828608"/>
              <a:gd name="connsiteY72" fmla="*/ 462097 h 1537853"/>
              <a:gd name="connsiteX73" fmla="*/ 2252806 w 3828608"/>
              <a:gd name="connsiteY73" fmla="*/ 642782 h 1537853"/>
              <a:gd name="connsiteX74" fmla="*/ 2075283 w 3828608"/>
              <a:gd name="connsiteY74" fmla="*/ 710421 h 1537853"/>
              <a:gd name="connsiteX75" fmla="*/ 1903897 w 3828608"/>
              <a:gd name="connsiteY75" fmla="*/ 646181 h 1537853"/>
              <a:gd name="connsiteX76" fmla="*/ 1840128 w 3828608"/>
              <a:gd name="connsiteY76" fmla="*/ 472056 h 1537853"/>
              <a:gd name="connsiteX77" fmla="*/ 1905502 w 3828608"/>
              <a:gd name="connsiteY77" fmla="*/ 289531 h 1537853"/>
              <a:gd name="connsiteX78" fmla="*/ 2086659 w 3828608"/>
              <a:gd name="connsiteY78" fmla="*/ 222788 h 1537853"/>
              <a:gd name="connsiteX79" fmla="*/ 2256913 w 3828608"/>
              <a:gd name="connsiteY79" fmla="*/ 286557 h 1537853"/>
              <a:gd name="connsiteX80" fmla="*/ 2318227 w 3828608"/>
              <a:gd name="connsiteY80" fmla="*/ 462050 h 1537853"/>
              <a:gd name="connsiteX81" fmla="*/ 2209193 w 3828608"/>
              <a:gd name="connsiteY81" fmla="*/ 465732 h 1537853"/>
              <a:gd name="connsiteX82" fmla="*/ 2174925 w 3828608"/>
              <a:gd name="connsiteY82" fmla="*/ 348579 h 1537853"/>
              <a:gd name="connsiteX83" fmla="*/ 2080711 w 3828608"/>
              <a:gd name="connsiteY83" fmla="*/ 308647 h 1537853"/>
              <a:gd name="connsiteX84" fmla="*/ 1983997 w 3828608"/>
              <a:gd name="connsiteY84" fmla="*/ 350420 h 1537853"/>
              <a:gd name="connsiteX85" fmla="*/ 1949021 w 3828608"/>
              <a:gd name="connsiteY85" fmla="*/ 468469 h 1537853"/>
              <a:gd name="connsiteX86" fmla="*/ 1983997 w 3828608"/>
              <a:gd name="connsiteY86" fmla="*/ 583545 h 1537853"/>
              <a:gd name="connsiteX87" fmla="*/ 2081608 w 3828608"/>
              <a:gd name="connsiteY87" fmla="*/ 624657 h 1537853"/>
              <a:gd name="connsiteX88" fmla="*/ 2176954 w 3828608"/>
              <a:gd name="connsiteY88" fmla="*/ 584253 h 1537853"/>
              <a:gd name="connsiteX89" fmla="*/ 2209193 w 3828608"/>
              <a:gd name="connsiteY89" fmla="*/ 465732 h 1537853"/>
              <a:gd name="connsiteX90" fmla="*/ 2694795 w 3828608"/>
              <a:gd name="connsiteY90" fmla="*/ 566081 h 1537853"/>
              <a:gd name="connsiteX91" fmla="*/ 2644857 w 3828608"/>
              <a:gd name="connsiteY91" fmla="*/ 670725 h 1537853"/>
              <a:gd name="connsiteX92" fmla="*/ 2509579 w 3828608"/>
              <a:gd name="connsiteY92" fmla="*/ 710468 h 1537853"/>
              <a:gd name="connsiteX93" fmla="*/ 2446707 w 3828608"/>
              <a:gd name="connsiteY93" fmla="*/ 703199 h 1537853"/>
              <a:gd name="connsiteX94" fmla="*/ 2387895 w 3828608"/>
              <a:gd name="connsiteY94" fmla="*/ 685027 h 1537853"/>
              <a:gd name="connsiteX95" fmla="*/ 2387895 w 3828608"/>
              <a:gd name="connsiteY95" fmla="*/ 584678 h 1537853"/>
              <a:gd name="connsiteX96" fmla="*/ 2451475 w 3828608"/>
              <a:gd name="connsiteY96" fmla="*/ 616916 h 1537853"/>
              <a:gd name="connsiteX97" fmla="*/ 2513685 w 3828608"/>
              <a:gd name="connsiteY97" fmla="*/ 628244 h 1537853"/>
              <a:gd name="connsiteX98" fmla="*/ 2589066 w 3828608"/>
              <a:gd name="connsiteY98" fmla="*/ 578306 h 1537853"/>
              <a:gd name="connsiteX99" fmla="*/ 2581560 w 3828608"/>
              <a:gd name="connsiteY99" fmla="*/ 549938 h 1537853"/>
              <a:gd name="connsiteX100" fmla="*/ 2555694 w 3828608"/>
              <a:gd name="connsiteY100" fmla="*/ 528603 h 1537853"/>
              <a:gd name="connsiteX101" fmla="*/ 2498723 w 3828608"/>
              <a:gd name="connsiteY101" fmla="*/ 502029 h 1537853"/>
              <a:gd name="connsiteX102" fmla="*/ 2431320 w 3828608"/>
              <a:gd name="connsiteY102" fmla="*/ 464363 h 1537853"/>
              <a:gd name="connsiteX103" fmla="*/ 2398610 w 3828608"/>
              <a:gd name="connsiteY103" fmla="*/ 421693 h 1537853"/>
              <a:gd name="connsiteX104" fmla="*/ 2387942 w 3828608"/>
              <a:gd name="connsiteY104" fmla="*/ 364486 h 1537853"/>
              <a:gd name="connsiteX105" fmla="*/ 2437409 w 3828608"/>
              <a:gd name="connsiteY105" fmla="*/ 262343 h 1537853"/>
              <a:gd name="connsiteX106" fmla="*/ 2565465 w 3828608"/>
              <a:gd name="connsiteY106" fmla="*/ 222836 h 1537853"/>
              <a:gd name="connsiteX107" fmla="*/ 2620171 w 3828608"/>
              <a:gd name="connsiteY107" fmla="*/ 228500 h 1537853"/>
              <a:gd name="connsiteX108" fmla="*/ 2669873 w 3828608"/>
              <a:gd name="connsiteY108" fmla="*/ 242330 h 1537853"/>
              <a:gd name="connsiteX109" fmla="*/ 2669873 w 3828608"/>
              <a:gd name="connsiteY109" fmla="*/ 337203 h 1537853"/>
              <a:gd name="connsiteX110" fmla="*/ 2619463 w 3828608"/>
              <a:gd name="connsiteY110" fmla="*/ 313839 h 1537853"/>
              <a:gd name="connsiteX111" fmla="*/ 2561783 w 3828608"/>
              <a:gd name="connsiteY111" fmla="*/ 304965 h 1537853"/>
              <a:gd name="connsiteX112" fmla="*/ 2512317 w 3828608"/>
              <a:gd name="connsiteY112" fmla="*/ 319031 h 1537853"/>
              <a:gd name="connsiteX113" fmla="*/ 2494145 w 3828608"/>
              <a:gd name="connsiteY113" fmla="*/ 354904 h 1537853"/>
              <a:gd name="connsiteX114" fmla="*/ 2508446 w 3828608"/>
              <a:gd name="connsiteY114" fmla="*/ 393278 h 1537853"/>
              <a:gd name="connsiteX115" fmla="*/ 2575849 w 3828608"/>
              <a:gd name="connsiteY115" fmla="*/ 428443 h 1537853"/>
              <a:gd name="connsiteX116" fmla="*/ 2668033 w 3828608"/>
              <a:gd name="connsiteY116" fmla="*/ 487019 h 1537853"/>
              <a:gd name="connsiteX117" fmla="*/ 2694843 w 3828608"/>
              <a:gd name="connsiteY117" fmla="*/ 566034 h 1537853"/>
              <a:gd name="connsiteX118" fmla="*/ 3230762 w 3828608"/>
              <a:gd name="connsiteY118" fmla="*/ 462097 h 1537853"/>
              <a:gd name="connsiteX119" fmla="*/ 3165389 w 3828608"/>
              <a:gd name="connsiteY119" fmla="*/ 642782 h 1537853"/>
              <a:gd name="connsiteX120" fmla="*/ 2987866 w 3828608"/>
              <a:gd name="connsiteY120" fmla="*/ 710421 h 1537853"/>
              <a:gd name="connsiteX121" fmla="*/ 2816480 w 3828608"/>
              <a:gd name="connsiteY121" fmla="*/ 646181 h 1537853"/>
              <a:gd name="connsiteX122" fmla="*/ 2752711 w 3828608"/>
              <a:gd name="connsiteY122" fmla="*/ 472056 h 1537853"/>
              <a:gd name="connsiteX123" fmla="*/ 2818085 w 3828608"/>
              <a:gd name="connsiteY123" fmla="*/ 289531 h 1537853"/>
              <a:gd name="connsiteX124" fmla="*/ 2999241 w 3828608"/>
              <a:gd name="connsiteY124" fmla="*/ 222788 h 1537853"/>
              <a:gd name="connsiteX125" fmla="*/ 3169495 w 3828608"/>
              <a:gd name="connsiteY125" fmla="*/ 286557 h 1537853"/>
              <a:gd name="connsiteX126" fmla="*/ 3230809 w 3828608"/>
              <a:gd name="connsiteY126" fmla="*/ 462050 h 1537853"/>
              <a:gd name="connsiteX127" fmla="*/ 3121775 w 3828608"/>
              <a:gd name="connsiteY127" fmla="*/ 465732 h 1537853"/>
              <a:gd name="connsiteX128" fmla="*/ 3087507 w 3828608"/>
              <a:gd name="connsiteY128" fmla="*/ 348579 h 1537853"/>
              <a:gd name="connsiteX129" fmla="*/ 2993294 w 3828608"/>
              <a:gd name="connsiteY129" fmla="*/ 308647 h 1537853"/>
              <a:gd name="connsiteX130" fmla="*/ 2896579 w 3828608"/>
              <a:gd name="connsiteY130" fmla="*/ 350420 h 1537853"/>
              <a:gd name="connsiteX131" fmla="*/ 2861604 w 3828608"/>
              <a:gd name="connsiteY131" fmla="*/ 468469 h 1537853"/>
              <a:gd name="connsiteX132" fmla="*/ 2896579 w 3828608"/>
              <a:gd name="connsiteY132" fmla="*/ 583545 h 1537853"/>
              <a:gd name="connsiteX133" fmla="*/ 2994191 w 3828608"/>
              <a:gd name="connsiteY133" fmla="*/ 624657 h 1537853"/>
              <a:gd name="connsiteX134" fmla="*/ 3089537 w 3828608"/>
              <a:gd name="connsiteY134" fmla="*/ 584253 h 1537853"/>
              <a:gd name="connsiteX135" fmla="*/ 3121775 w 3828608"/>
              <a:gd name="connsiteY135" fmla="*/ 465732 h 1537853"/>
              <a:gd name="connsiteX136" fmla="*/ 3568296 w 3828608"/>
              <a:gd name="connsiteY136" fmla="*/ 96620 h 1537853"/>
              <a:gd name="connsiteX137" fmla="*/ 3518357 w 3828608"/>
              <a:gd name="connsiteY137" fmla="*/ 85292 h 1537853"/>
              <a:gd name="connsiteX138" fmla="*/ 3464784 w 3828608"/>
              <a:gd name="connsiteY138" fmla="*/ 107335 h 1537853"/>
              <a:gd name="connsiteX139" fmla="*/ 3445715 w 3828608"/>
              <a:gd name="connsiteY139" fmla="*/ 172047 h 1537853"/>
              <a:gd name="connsiteX140" fmla="*/ 3445715 w 3828608"/>
              <a:gd name="connsiteY140" fmla="*/ 234258 h 1537853"/>
              <a:gd name="connsiteX141" fmla="*/ 3549699 w 3828608"/>
              <a:gd name="connsiteY141" fmla="*/ 234258 h 1537853"/>
              <a:gd name="connsiteX142" fmla="*/ 3549699 w 3828608"/>
              <a:gd name="connsiteY142" fmla="*/ 318701 h 1537853"/>
              <a:gd name="connsiteX143" fmla="*/ 3445715 w 3828608"/>
              <a:gd name="connsiteY143" fmla="*/ 318701 h 1537853"/>
              <a:gd name="connsiteX144" fmla="*/ 3445715 w 3828608"/>
              <a:gd name="connsiteY144" fmla="*/ 699187 h 1537853"/>
              <a:gd name="connsiteX145" fmla="*/ 3339466 w 3828608"/>
              <a:gd name="connsiteY145" fmla="*/ 699187 h 1537853"/>
              <a:gd name="connsiteX146" fmla="*/ 3339466 w 3828608"/>
              <a:gd name="connsiteY146" fmla="*/ 318701 h 1537853"/>
              <a:gd name="connsiteX147" fmla="*/ 3261396 w 3828608"/>
              <a:gd name="connsiteY147" fmla="*/ 318701 h 1537853"/>
              <a:gd name="connsiteX148" fmla="*/ 3261396 w 3828608"/>
              <a:gd name="connsiteY148" fmla="*/ 234258 h 1537853"/>
              <a:gd name="connsiteX149" fmla="*/ 3339466 w 3828608"/>
              <a:gd name="connsiteY149" fmla="*/ 234258 h 1537853"/>
              <a:gd name="connsiteX150" fmla="*/ 3339466 w 3828608"/>
              <a:gd name="connsiteY150" fmla="*/ 166147 h 1537853"/>
              <a:gd name="connsiteX151" fmla="*/ 3360565 w 3828608"/>
              <a:gd name="connsiteY151" fmla="*/ 79675 h 1537853"/>
              <a:gd name="connsiteX152" fmla="*/ 3420038 w 3828608"/>
              <a:gd name="connsiteY152" fmla="*/ 20863 h 1537853"/>
              <a:gd name="connsiteX153" fmla="*/ 3506982 w 3828608"/>
              <a:gd name="connsiteY153" fmla="*/ 0 h 1537853"/>
              <a:gd name="connsiteX154" fmla="*/ 3568296 w 3828608"/>
              <a:gd name="connsiteY154" fmla="*/ 8166 h 1537853"/>
              <a:gd name="connsiteX155" fmla="*/ 3568296 w 3828608"/>
              <a:gd name="connsiteY155" fmla="*/ 96715 h 1537853"/>
              <a:gd name="connsiteX156" fmla="*/ 3828609 w 3828608"/>
              <a:gd name="connsiteY156" fmla="*/ 694562 h 1537853"/>
              <a:gd name="connsiteX157" fmla="*/ 3794766 w 3828608"/>
              <a:gd name="connsiteY157" fmla="*/ 705229 h 1537853"/>
              <a:gd name="connsiteX158" fmla="*/ 3747754 w 3828608"/>
              <a:gd name="connsiteY158" fmla="*/ 710468 h 1537853"/>
              <a:gd name="connsiteX159" fmla="*/ 3611107 w 3828608"/>
              <a:gd name="connsiteY159" fmla="*/ 563343 h 1537853"/>
              <a:gd name="connsiteX160" fmla="*/ 3611107 w 3828608"/>
              <a:gd name="connsiteY160" fmla="*/ 318606 h 1537853"/>
              <a:gd name="connsiteX161" fmla="*/ 3533934 w 3828608"/>
              <a:gd name="connsiteY161" fmla="*/ 318606 h 1537853"/>
              <a:gd name="connsiteX162" fmla="*/ 3533934 w 3828608"/>
              <a:gd name="connsiteY162" fmla="*/ 234164 h 1537853"/>
              <a:gd name="connsiteX163" fmla="*/ 3611107 w 3828608"/>
              <a:gd name="connsiteY163" fmla="*/ 234164 h 1537853"/>
              <a:gd name="connsiteX164" fmla="*/ 3611107 w 3828608"/>
              <a:gd name="connsiteY164" fmla="*/ 127018 h 1537853"/>
              <a:gd name="connsiteX165" fmla="*/ 3716460 w 3828608"/>
              <a:gd name="connsiteY165" fmla="*/ 94779 h 1537853"/>
              <a:gd name="connsiteX166" fmla="*/ 3716460 w 3828608"/>
              <a:gd name="connsiteY166" fmla="*/ 234164 h 1537853"/>
              <a:gd name="connsiteX167" fmla="*/ 3828609 w 3828608"/>
              <a:gd name="connsiteY167" fmla="*/ 234164 h 1537853"/>
              <a:gd name="connsiteX168" fmla="*/ 3828609 w 3828608"/>
              <a:gd name="connsiteY168" fmla="*/ 318606 h 1537853"/>
              <a:gd name="connsiteX169" fmla="*/ 3716460 w 3828608"/>
              <a:gd name="connsiteY169" fmla="*/ 318606 h 1537853"/>
              <a:gd name="connsiteX170" fmla="*/ 3716460 w 3828608"/>
              <a:gd name="connsiteY170" fmla="*/ 543802 h 1537853"/>
              <a:gd name="connsiteX171" fmla="*/ 3732366 w 3828608"/>
              <a:gd name="connsiteY171" fmla="*/ 606249 h 1537853"/>
              <a:gd name="connsiteX172" fmla="*/ 3782305 w 3828608"/>
              <a:gd name="connsiteY172" fmla="*/ 624657 h 1537853"/>
              <a:gd name="connsiteX173" fmla="*/ 3805245 w 3828608"/>
              <a:gd name="connsiteY173" fmla="*/ 620787 h 1537853"/>
              <a:gd name="connsiteX174" fmla="*/ 3828609 w 3828608"/>
              <a:gd name="connsiteY174" fmla="*/ 610591 h 1537853"/>
              <a:gd name="connsiteX175" fmla="*/ 3828609 w 3828608"/>
              <a:gd name="connsiteY175" fmla="*/ 694562 h 1537853"/>
              <a:gd name="connsiteX176" fmla="*/ 494855 w 3828608"/>
              <a:gd name="connsiteY176" fmla="*/ 1526478 h 1537853"/>
              <a:gd name="connsiteX177" fmla="*/ 435381 w 3828608"/>
              <a:gd name="connsiteY177" fmla="*/ 1362124 h 1537853"/>
              <a:gd name="connsiteX178" fmla="*/ 174785 w 3828608"/>
              <a:gd name="connsiteY178" fmla="*/ 1362124 h 1537853"/>
              <a:gd name="connsiteX179" fmla="*/ 118050 w 3828608"/>
              <a:gd name="connsiteY179" fmla="*/ 1526478 h 1537853"/>
              <a:gd name="connsiteX180" fmla="*/ 0 w 3828608"/>
              <a:gd name="connsiteY180" fmla="*/ 1526478 h 1537853"/>
              <a:gd name="connsiteX181" fmla="*/ 246530 w 3828608"/>
              <a:gd name="connsiteY181" fmla="*/ 875436 h 1537853"/>
              <a:gd name="connsiteX182" fmla="*/ 366374 w 3828608"/>
              <a:gd name="connsiteY182" fmla="*/ 875436 h 1537853"/>
              <a:gd name="connsiteX183" fmla="*/ 613801 w 3828608"/>
              <a:gd name="connsiteY183" fmla="*/ 1526478 h 1537853"/>
              <a:gd name="connsiteX184" fmla="*/ 494855 w 3828608"/>
              <a:gd name="connsiteY184" fmla="*/ 1526478 h 1537853"/>
              <a:gd name="connsiteX185" fmla="*/ 306004 w 3828608"/>
              <a:gd name="connsiteY185" fmla="*/ 973047 h 1537853"/>
              <a:gd name="connsiteX186" fmla="*/ 303266 w 3828608"/>
              <a:gd name="connsiteY186" fmla="*/ 973047 h 1537853"/>
              <a:gd name="connsiteX187" fmla="*/ 293731 w 3828608"/>
              <a:gd name="connsiteY187" fmla="*/ 1019823 h 1537853"/>
              <a:gd name="connsiteX188" fmla="*/ 204758 w 3828608"/>
              <a:gd name="connsiteY188" fmla="*/ 1270885 h 1537853"/>
              <a:gd name="connsiteX189" fmla="*/ 404512 w 3828608"/>
              <a:gd name="connsiteY189" fmla="*/ 1270885 h 1537853"/>
              <a:gd name="connsiteX190" fmla="*/ 315066 w 3828608"/>
              <a:gd name="connsiteY190" fmla="*/ 1019823 h 1537853"/>
              <a:gd name="connsiteX191" fmla="*/ 306004 w 3828608"/>
              <a:gd name="connsiteY191" fmla="*/ 973047 h 1537853"/>
              <a:gd name="connsiteX192" fmla="*/ 690786 w 3828608"/>
              <a:gd name="connsiteY192" fmla="*/ 1526478 h 1537853"/>
              <a:gd name="connsiteX193" fmla="*/ 690786 w 3828608"/>
              <a:gd name="connsiteY193" fmla="*/ 875436 h 1537853"/>
              <a:gd name="connsiteX194" fmla="*/ 798829 w 3828608"/>
              <a:gd name="connsiteY194" fmla="*/ 875436 h 1537853"/>
              <a:gd name="connsiteX195" fmla="*/ 798829 w 3828608"/>
              <a:gd name="connsiteY195" fmla="*/ 1526478 h 1537853"/>
              <a:gd name="connsiteX196" fmla="*/ 690786 w 3828608"/>
              <a:gd name="connsiteY196" fmla="*/ 1526478 h 1537853"/>
              <a:gd name="connsiteX197" fmla="*/ 1389973 w 3828608"/>
              <a:gd name="connsiteY197" fmla="*/ 968469 h 1537853"/>
              <a:gd name="connsiteX198" fmla="*/ 1389973 w 3828608"/>
              <a:gd name="connsiteY198" fmla="*/ 1526478 h 1537853"/>
              <a:gd name="connsiteX199" fmla="*/ 1280986 w 3828608"/>
              <a:gd name="connsiteY199" fmla="*/ 1526478 h 1537853"/>
              <a:gd name="connsiteX200" fmla="*/ 1280986 w 3828608"/>
              <a:gd name="connsiteY200" fmla="*/ 968469 h 1537853"/>
              <a:gd name="connsiteX201" fmla="*/ 1094401 w 3828608"/>
              <a:gd name="connsiteY201" fmla="*/ 968469 h 1537853"/>
              <a:gd name="connsiteX202" fmla="*/ 1094401 w 3828608"/>
              <a:gd name="connsiteY202" fmla="*/ 875388 h 1537853"/>
              <a:gd name="connsiteX203" fmla="*/ 1577030 w 3828608"/>
              <a:gd name="connsiteY203" fmla="*/ 875388 h 1537853"/>
              <a:gd name="connsiteX204" fmla="*/ 1577030 w 3828608"/>
              <a:gd name="connsiteY204" fmla="*/ 968469 h 1537853"/>
              <a:gd name="connsiteX205" fmla="*/ 1389973 w 3828608"/>
              <a:gd name="connsiteY205" fmla="*/ 968469 h 1537853"/>
              <a:gd name="connsiteX206" fmla="*/ 1967288 w 3828608"/>
              <a:gd name="connsiteY206" fmla="*/ 1289482 h 1537853"/>
              <a:gd name="connsiteX207" fmla="*/ 1901914 w 3828608"/>
              <a:gd name="connsiteY207" fmla="*/ 1470167 h 1537853"/>
              <a:gd name="connsiteX208" fmla="*/ 1724392 w 3828608"/>
              <a:gd name="connsiteY208" fmla="*/ 1537806 h 1537853"/>
              <a:gd name="connsiteX209" fmla="*/ 1553005 w 3828608"/>
              <a:gd name="connsiteY209" fmla="*/ 1473566 h 1537853"/>
              <a:gd name="connsiteX210" fmla="*/ 1489237 w 3828608"/>
              <a:gd name="connsiteY210" fmla="*/ 1299442 h 1537853"/>
              <a:gd name="connsiteX211" fmla="*/ 1554610 w 3828608"/>
              <a:gd name="connsiteY211" fmla="*/ 1116916 h 1537853"/>
              <a:gd name="connsiteX212" fmla="*/ 1735767 w 3828608"/>
              <a:gd name="connsiteY212" fmla="*/ 1050174 h 1537853"/>
              <a:gd name="connsiteX213" fmla="*/ 1906021 w 3828608"/>
              <a:gd name="connsiteY213" fmla="*/ 1113942 h 1537853"/>
              <a:gd name="connsiteX214" fmla="*/ 1967335 w 3828608"/>
              <a:gd name="connsiteY214" fmla="*/ 1289435 h 1537853"/>
              <a:gd name="connsiteX215" fmla="*/ 1858301 w 3828608"/>
              <a:gd name="connsiteY215" fmla="*/ 1293117 h 1537853"/>
              <a:gd name="connsiteX216" fmla="*/ 1824033 w 3828608"/>
              <a:gd name="connsiteY216" fmla="*/ 1175964 h 1537853"/>
              <a:gd name="connsiteX217" fmla="*/ 1729820 w 3828608"/>
              <a:gd name="connsiteY217" fmla="*/ 1136032 h 1537853"/>
              <a:gd name="connsiteX218" fmla="*/ 1633105 w 3828608"/>
              <a:gd name="connsiteY218" fmla="*/ 1177805 h 1537853"/>
              <a:gd name="connsiteX219" fmla="*/ 1598129 w 3828608"/>
              <a:gd name="connsiteY219" fmla="*/ 1295854 h 1537853"/>
              <a:gd name="connsiteX220" fmla="*/ 1633105 w 3828608"/>
              <a:gd name="connsiteY220" fmla="*/ 1410930 h 1537853"/>
              <a:gd name="connsiteX221" fmla="*/ 1730717 w 3828608"/>
              <a:gd name="connsiteY221" fmla="*/ 1452042 h 1537853"/>
              <a:gd name="connsiteX222" fmla="*/ 1826062 w 3828608"/>
              <a:gd name="connsiteY222" fmla="*/ 1411638 h 1537853"/>
              <a:gd name="connsiteX223" fmla="*/ 1858301 w 3828608"/>
              <a:gd name="connsiteY223" fmla="*/ 1293117 h 1537853"/>
              <a:gd name="connsiteX224" fmla="*/ 2363398 w 3828608"/>
              <a:gd name="connsiteY224" fmla="*/ 1526478 h 1537853"/>
              <a:gd name="connsiteX225" fmla="*/ 2363398 w 3828608"/>
              <a:gd name="connsiteY225" fmla="*/ 1456574 h 1537853"/>
              <a:gd name="connsiteX226" fmla="*/ 2361604 w 3828608"/>
              <a:gd name="connsiteY226" fmla="*/ 1456574 h 1537853"/>
              <a:gd name="connsiteX227" fmla="*/ 2303736 w 3828608"/>
              <a:gd name="connsiteY227" fmla="*/ 1516047 h 1537853"/>
              <a:gd name="connsiteX228" fmla="*/ 2221323 w 3828608"/>
              <a:gd name="connsiteY228" fmla="*/ 1537854 h 1537853"/>
              <a:gd name="connsiteX229" fmla="*/ 2097374 w 3828608"/>
              <a:gd name="connsiteY229" fmla="*/ 1489284 h 1537853"/>
              <a:gd name="connsiteX230" fmla="*/ 2054704 w 3828608"/>
              <a:gd name="connsiteY230" fmla="*/ 1343527 h 1537853"/>
              <a:gd name="connsiteX231" fmla="*/ 2054704 w 3828608"/>
              <a:gd name="connsiteY231" fmla="*/ 1061596 h 1537853"/>
              <a:gd name="connsiteX232" fmla="*/ 2160953 w 3828608"/>
              <a:gd name="connsiteY232" fmla="*/ 1061596 h 1537853"/>
              <a:gd name="connsiteX233" fmla="*/ 2160953 w 3828608"/>
              <a:gd name="connsiteY233" fmla="*/ 1330358 h 1537853"/>
              <a:gd name="connsiteX234" fmla="*/ 2257668 w 3828608"/>
              <a:gd name="connsiteY234" fmla="*/ 1452042 h 1537853"/>
              <a:gd name="connsiteX235" fmla="*/ 2334416 w 3828608"/>
              <a:gd name="connsiteY235" fmla="*/ 1418435 h 1537853"/>
              <a:gd name="connsiteX236" fmla="*/ 2363492 w 3828608"/>
              <a:gd name="connsiteY236" fmla="*/ 1330358 h 1537853"/>
              <a:gd name="connsiteX237" fmla="*/ 2363492 w 3828608"/>
              <a:gd name="connsiteY237" fmla="*/ 1061596 h 1537853"/>
              <a:gd name="connsiteX238" fmla="*/ 2469270 w 3828608"/>
              <a:gd name="connsiteY238" fmla="*/ 1061596 h 1537853"/>
              <a:gd name="connsiteX239" fmla="*/ 2469270 w 3828608"/>
              <a:gd name="connsiteY239" fmla="*/ 1526525 h 1537853"/>
              <a:gd name="connsiteX240" fmla="*/ 2363492 w 3828608"/>
              <a:gd name="connsiteY240" fmla="*/ 1526525 h 1537853"/>
              <a:gd name="connsiteX241" fmla="*/ 2869392 w 3828608"/>
              <a:gd name="connsiteY241" fmla="*/ 1163739 h 1537853"/>
              <a:gd name="connsiteX242" fmla="*/ 2842582 w 3828608"/>
              <a:gd name="connsiteY242" fmla="*/ 1152836 h 1537853"/>
              <a:gd name="connsiteX243" fmla="*/ 2808550 w 3828608"/>
              <a:gd name="connsiteY243" fmla="*/ 1147832 h 1537853"/>
              <a:gd name="connsiteX244" fmla="*/ 2734539 w 3828608"/>
              <a:gd name="connsiteY244" fmla="*/ 1186867 h 1537853"/>
              <a:gd name="connsiteX245" fmla="*/ 2706407 w 3828608"/>
              <a:gd name="connsiteY245" fmla="*/ 1288585 h 1537853"/>
              <a:gd name="connsiteX246" fmla="*/ 2706407 w 3828608"/>
              <a:gd name="connsiteY246" fmla="*/ 1526478 h 1537853"/>
              <a:gd name="connsiteX247" fmla="*/ 2601527 w 3828608"/>
              <a:gd name="connsiteY247" fmla="*/ 1526478 h 1537853"/>
              <a:gd name="connsiteX248" fmla="*/ 2601527 w 3828608"/>
              <a:gd name="connsiteY248" fmla="*/ 1061549 h 1537853"/>
              <a:gd name="connsiteX249" fmla="*/ 2706407 w 3828608"/>
              <a:gd name="connsiteY249" fmla="*/ 1061549 h 1537853"/>
              <a:gd name="connsiteX250" fmla="*/ 2706407 w 3828608"/>
              <a:gd name="connsiteY250" fmla="*/ 1151891 h 1537853"/>
              <a:gd name="connsiteX251" fmla="*/ 2708201 w 3828608"/>
              <a:gd name="connsiteY251" fmla="*/ 1151891 h 1537853"/>
              <a:gd name="connsiteX252" fmla="*/ 2754977 w 3828608"/>
              <a:gd name="connsiteY252" fmla="*/ 1079249 h 1537853"/>
              <a:gd name="connsiteX253" fmla="*/ 2827147 w 3828608"/>
              <a:gd name="connsiteY253" fmla="*/ 1053383 h 1537853"/>
              <a:gd name="connsiteX254" fmla="*/ 2869392 w 3828608"/>
              <a:gd name="connsiteY254" fmla="*/ 1059755 h 1537853"/>
              <a:gd name="connsiteX255" fmla="*/ 2869392 w 3828608"/>
              <a:gd name="connsiteY255" fmla="*/ 1163739 h 15378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Lst>
            <a:rect l="l" t="t" r="r" b="b"/>
            <a:pathLst>
              <a:path w="3828608" h="1537853">
                <a:moveTo>
                  <a:pt x="639148" y="699140"/>
                </a:moveTo>
                <a:lnTo>
                  <a:pt x="639148" y="284622"/>
                </a:lnTo>
                <a:cubicBezTo>
                  <a:pt x="639148" y="253139"/>
                  <a:pt x="640941" y="206551"/>
                  <a:pt x="644576" y="144765"/>
                </a:cubicBezTo>
                <a:lnTo>
                  <a:pt x="642782" y="144765"/>
                </a:lnTo>
                <a:cubicBezTo>
                  <a:pt x="636741" y="177475"/>
                  <a:pt x="630510" y="201690"/>
                  <a:pt x="624185" y="217407"/>
                </a:cubicBezTo>
                <a:lnTo>
                  <a:pt x="427121" y="699140"/>
                </a:lnTo>
                <a:lnTo>
                  <a:pt x="356745" y="699140"/>
                </a:lnTo>
                <a:cubicBezTo>
                  <a:pt x="356745" y="699140"/>
                  <a:pt x="158359" y="221986"/>
                  <a:pt x="158359" y="221986"/>
                </a:cubicBezTo>
                <a:cubicBezTo>
                  <a:pt x="153214" y="205938"/>
                  <a:pt x="147031" y="180213"/>
                  <a:pt x="139762" y="144812"/>
                </a:cubicBezTo>
                <a:lnTo>
                  <a:pt x="137024" y="144812"/>
                </a:lnTo>
                <a:cubicBezTo>
                  <a:pt x="137921" y="152978"/>
                  <a:pt x="138912" y="174313"/>
                  <a:pt x="139998" y="208817"/>
                </a:cubicBezTo>
                <a:cubicBezTo>
                  <a:pt x="141036" y="243321"/>
                  <a:pt x="141603" y="273152"/>
                  <a:pt x="141603" y="298263"/>
                </a:cubicBezTo>
                <a:lnTo>
                  <a:pt x="141603" y="699140"/>
                </a:lnTo>
                <a:lnTo>
                  <a:pt x="41254" y="699140"/>
                </a:lnTo>
                <a:lnTo>
                  <a:pt x="41254" y="48098"/>
                </a:lnTo>
                <a:lnTo>
                  <a:pt x="195601" y="48098"/>
                </a:lnTo>
                <a:cubicBezTo>
                  <a:pt x="195601" y="48098"/>
                  <a:pt x="361323" y="459454"/>
                  <a:pt x="361323" y="459454"/>
                </a:cubicBezTo>
                <a:cubicBezTo>
                  <a:pt x="377041" y="499103"/>
                  <a:pt x="386906" y="529075"/>
                  <a:pt x="390824" y="549372"/>
                </a:cubicBezTo>
                <a:lnTo>
                  <a:pt x="393561" y="549372"/>
                </a:lnTo>
                <a:cubicBezTo>
                  <a:pt x="393561" y="549372"/>
                  <a:pt x="428065" y="458557"/>
                  <a:pt x="428065" y="458557"/>
                </a:cubicBezTo>
                <a:lnTo>
                  <a:pt x="598319" y="48145"/>
                </a:lnTo>
                <a:lnTo>
                  <a:pt x="746341" y="48145"/>
                </a:lnTo>
                <a:lnTo>
                  <a:pt x="746341" y="699187"/>
                </a:lnTo>
                <a:lnTo>
                  <a:pt x="639195" y="699187"/>
                </a:lnTo>
                <a:close/>
                <a:moveTo>
                  <a:pt x="1008495" y="69857"/>
                </a:moveTo>
                <a:cubicBezTo>
                  <a:pt x="1008495" y="87133"/>
                  <a:pt x="1002217" y="101482"/>
                  <a:pt x="989662" y="112999"/>
                </a:cubicBezTo>
                <a:cubicBezTo>
                  <a:pt x="977106" y="124516"/>
                  <a:pt x="961908" y="130275"/>
                  <a:pt x="944019" y="130275"/>
                </a:cubicBezTo>
                <a:cubicBezTo>
                  <a:pt x="926129" y="130275"/>
                  <a:pt x="911025" y="124516"/>
                  <a:pt x="898611" y="112999"/>
                </a:cubicBezTo>
                <a:cubicBezTo>
                  <a:pt x="886197" y="101482"/>
                  <a:pt x="880014" y="87133"/>
                  <a:pt x="880014" y="69857"/>
                </a:cubicBezTo>
                <a:cubicBezTo>
                  <a:pt x="880014" y="52582"/>
                  <a:pt x="886292" y="37619"/>
                  <a:pt x="898847" y="25819"/>
                </a:cubicBezTo>
                <a:cubicBezTo>
                  <a:pt x="911403" y="14019"/>
                  <a:pt x="926460" y="8118"/>
                  <a:pt x="944019" y="8118"/>
                </a:cubicBezTo>
                <a:cubicBezTo>
                  <a:pt x="962474" y="8118"/>
                  <a:pt x="977862" y="14160"/>
                  <a:pt x="990087" y="26291"/>
                </a:cubicBezTo>
                <a:cubicBezTo>
                  <a:pt x="1002359" y="38422"/>
                  <a:pt x="1008495" y="52912"/>
                  <a:pt x="1008495" y="69857"/>
                </a:cubicBezTo>
                <a:close/>
                <a:moveTo>
                  <a:pt x="890446" y="699140"/>
                </a:moveTo>
                <a:lnTo>
                  <a:pt x="890446" y="234211"/>
                </a:lnTo>
                <a:lnTo>
                  <a:pt x="995326" y="234211"/>
                </a:lnTo>
                <a:lnTo>
                  <a:pt x="995326" y="699140"/>
                </a:lnTo>
                <a:lnTo>
                  <a:pt x="890446" y="699140"/>
                </a:lnTo>
                <a:close/>
                <a:moveTo>
                  <a:pt x="1456857" y="679599"/>
                </a:moveTo>
                <a:cubicBezTo>
                  <a:pt x="1421126" y="700179"/>
                  <a:pt x="1377087" y="710468"/>
                  <a:pt x="1324741" y="710468"/>
                </a:cubicBezTo>
                <a:cubicBezTo>
                  <a:pt x="1279948" y="710468"/>
                  <a:pt x="1240063" y="700792"/>
                  <a:pt x="1205087" y="681393"/>
                </a:cubicBezTo>
                <a:cubicBezTo>
                  <a:pt x="1170111" y="662040"/>
                  <a:pt x="1142876" y="634475"/>
                  <a:pt x="1123382" y="598744"/>
                </a:cubicBezTo>
                <a:cubicBezTo>
                  <a:pt x="1103841" y="563013"/>
                  <a:pt x="1094118" y="523081"/>
                  <a:pt x="1094118" y="478901"/>
                </a:cubicBezTo>
                <a:cubicBezTo>
                  <a:pt x="1094118" y="428348"/>
                  <a:pt x="1104171" y="383696"/>
                  <a:pt x="1124326" y="344944"/>
                </a:cubicBezTo>
                <a:cubicBezTo>
                  <a:pt x="1144434" y="306192"/>
                  <a:pt x="1173651" y="276173"/>
                  <a:pt x="1211931" y="254838"/>
                </a:cubicBezTo>
                <a:cubicBezTo>
                  <a:pt x="1250211" y="233503"/>
                  <a:pt x="1294627" y="222836"/>
                  <a:pt x="1345179" y="222836"/>
                </a:cubicBezTo>
                <a:cubicBezTo>
                  <a:pt x="1364862" y="222836"/>
                  <a:pt x="1385300" y="225054"/>
                  <a:pt x="1406493" y="229396"/>
                </a:cubicBezTo>
                <a:cubicBezTo>
                  <a:pt x="1427687" y="233786"/>
                  <a:pt x="1444490" y="239450"/>
                  <a:pt x="1456904" y="246436"/>
                </a:cubicBezTo>
                <a:lnTo>
                  <a:pt x="1456904" y="345888"/>
                </a:lnTo>
                <a:cubicBezTo>
                  <a:pt x="1422683" y="321061"/>
                  <a:pt x="1386999" y="308647"/>
                  <a:pt x="1349758" y="308647"/>
                </a:cubicBezTo>
                <a:cubicBezTo>
                  <a:pt x="1306191" y="308647"/>
                  <a:pt x="1270838" y="323232"/>
                  <a:pt x="1243744" y="352449"/>
                </a:cubicBezTo>
                <a:cubicBezTo>
                  <a:pt x="1216651" y="381667"/>
                  <a:pt x="1203105" y="420607"/>
                  <a:pt x="1203105" y="469366"/>
                </a:cubicBezTo>
                <a:cubicBezTo>
                  <a:pt x="1203105" y="518125"/>
                  <a:pt x="1216132" y="555791"/>
                  <a:pt x="1242140" y="583309"/>
                </a:cubicBezTo>
                <a:cubicBezTo>
                  <a:pt x="1268147" y="610874"/>
                  <a:pt x="1303454" y="624610"/>
                  <a:pt x="1347917" y="624610"/>
                </a:cubicBezTo>
                <a:cubicBezTo>
                  <a:pt x="1363965" y="624610"/>
                  <a:pt x="1381949" y="621117"/>
                  <a:pt x="1401962" y="614179"/>
                </a:cubicBezTo>
                <a:cubicBezTo>
                  <a:pt x="1421928" y="607240"/>
                  <a:pt x="1440242" y="597705"/>
                  <a:pt x="1456904" y="585575"/>
                </a:cubicBezTo>
                <a:lnTo>
                  <a:pt x="1456904" y="679552"/>
                </a:lnTo>
                <a:close/>
                <a:moveTo>
                  <a:pt x="1824410" y="336354"/>
                </a:moveTo>
                <a:cubicBezTo>
                  <a:pt x="1818982" y="332436"/>
                  <a:pt x="1810014" y="328802"/>
                  <a:pt x="1797600" y="325450"/>
                </a:cubicBezTo>
                <a:cubicBezTo>
                  <a:pt x="1785186" y="322146"/>
                  <a:pt x="1773858" y="320447"/>
                  <a:pt x="1763568" y="320447"/>
                </a:cubicBezTo>
                <a:cubicBezTo>
                  <a:pt x="1732982" y="320447"/>
                  <a:pt x="1708343" y="333475"/>
                  <a:pt x="1689557" y="359482"/>
                </a:cubicBezTo>
                <a:cubicBezTo>
                  <a:pt x="1670771" y="385537"/>
                  <a:pt x="1661426" y="419427"/>
                  <a:pt x="1661426" y="461200"/>
                </a:cubicBezTo>
                <a:lnTo>
                  <a:pt x="1661426" y="699093"/>
                </a:lnTo>
                <a:lnTo>
                  <a:pt x="1556545" y="699093"/>
                </a:lnTo>
                <a:lnTo>
                  <a:pt x="1556545" y="234164"/>
                </a:lnTo>
                <a:lnTo>
                  <a:pt x="1661426" y="234164"/>
                </a:lnTo>
                <a:lnTo>
                  <a:pt x="1661426" y="324506"/>
                </a:lnTo>
                <a:cubicBezTo>
                  <a:pt x="1661426" y="324506"/>
                  <a:pt x="1663219" y="324506"/>
                  <a:pt x="1663219" y="324506"/>
                </a:cubicBezTo>
                <a:cubicBezTo>
                  <a:pt x="1673509" y="293354"/>
                  <a:pt x="1689085" y="269140"/>
                  <a:pt x="1709995" y="251864"/>
                </a:cubicBezTo>
                <a:cubicBezTo>
                  <a:pt x="1730905" y="234589"/>
                  <a:pt x="1754930" y="225998"/>
                  <a:pt x="1782166" y="225998"/>
                </a:cubicBezTo>
                <a:cubicBezTo>
                  <a:pt x="1800338" y="225998"/>
                  <a:pt x="1814404" y="228122"/>
                  <a:pt x="1824410" y="232370"/>
                </a:cubicBezTo>
                <a:lnTo>
                  <a:pt x="1824410" y="336354"/>
                </a:lnTo>
                <a:close/>
                <a:moveTo>
                  <a:pt x="2318179" y="462097"/>
                </a:moveTo>
                <a:cubicBezTo>
                  <a:pt x="2318179" y="537477"/>
                  <a:pt x="2296373" y="597705"/>
                  <a:pt x="2252806" y="642782"/>
                </a:cubicBezTo>
                <a:cubicBezTo>
                  <a:pt x="2209239" y="687906"/>
                  <a:pt x="2150050" y="710421"/>
                  <a:pt x="2075283" y="710421"/>
                </a:cubicBezTo>
                <a:cubicBezTo>
                  <a:pt x="2000517" y="710421"/>
                  <a:pt x="1946425" y="688992"/>
                  <a:pt x="1903897" y="646181"/>
                </a:cubicBezTo>
                <a:cubicBezTo>
                  <a:pt x="1861369" y="603369"/>
                  <a:pt x="1840128" y="545312"/>
                  <a:pt x="1840128" y="472056"/>
                </a:cubicBezTo>
                <a:cubicBezTo>
                  <a:pt x="1840128" y="394883"/>
                  <a:pt x="1861935" y="334041"/>
                  <a:pt x="1905502" y="289531"/>
                </a:cubicBezTo>
                <a:cubicBezTo>
                  <a:pt x="1949068" y="245020"/>
                  <a:pt x="2009485" y="222788"/>
                  <a:pt x="2086659" y="222788"/>
                </a:cubicBezTo>
                <a:cubicBezTo>
                  <a:pt x="2159301" y="222788"/>
                  <a:pt x="2216036" y="244076"/>
                  <a:pt x="2256913" y="286557"/>
                </a:cubicBezTo>
                <a:cubicBezTo>
                  <a:pt x="2297788" y="329085"/>
                  <a:pt x="2318227" y="387567"/>
                  <a:pt x="2318227" y="462050"/>
                </a:cubicBezTo>
                <a:close/>
                <a:moveTo>
                  <a:pt x="2209193" y="465732"/>
                </a:moveTo>
                <a:cubicBezTo>
                  <a:pt x="2209193" y="414283"/>
                  <a:pt x="2197770" y="375247"/>
                  <a:pt x="2174925" y="348579"/>
                </a:cubicBezTo>
                <a:cubicBezTo>
                  <a:pt x="2152079" y="321958"/>
                  <a:pt x="2120691" y="308647"/>
                  <a:pt x="2080711" y="308647"/>
                </a:cubicBezTo>
                <a:cubicBezTo>
                  <a:pt x="2040732" y="308647"/>
                  <a:pt x="2007314" y="322571"/>
                  <a:pt x="1983997" y="350420"/>
                </a:cubicBezTo>
                <a:cubicBezTo>
                  <a:pt x="1960679" y="378268"/>
                  <a:pt x="1949021" y="417634"/>
                  <a:pt x="1949021" y="468469"/>
                </a:cubicBezTo>
                <a:cubicBezTo>
                  <a:pt x="1949021" y="519305"/>
                  <a:pt x="1960679" y="556169"/>
                  <a:pt x="1983997" y="583545"/>
                </a:cubicBezTo>
                <a:cubicBezTo>
                  <a:pt x="2007314" y="610922"/>
                  <a:pt x="2039836" y="624657"/>
                  <a:pt x="2081608" y="624657"/>
                </a:cubicBezTo>
                <a:cubicBezTo>
                  <a:pt x="2123664" y="624657"/>
                  <a:pt x="2155478" y="611205"/>
                  <a:pt x="2176954" y="584253"/>
                </a:cubicBezTo>
                <a:cubicBezTo>
                  <a:pt x="2198431" y="557301"/>
                  <a:pt x="2209193" y="517794"/>
                  <a:pt x="2209193" y="465732"/>
                </a:cubicBezTo>
                <a:close/>
                <a:moveTo>
                  <a:pt x="2694795" y="566081"/>
                </a:moveTo>
                <a:cubicBezTo>
                  <a:pt x="2694795" y="609364"/>
                  <a:pt x="2678134" y="644245"/>
                  <a:pt x="2644857" y="670725"/>
                </a:cubicBezTo>
                <a:cubicBezTo>
                  <a:pt x="2611580" y="697205"/>
                  <a:pt x="2566456" y="710468"/>
                  <a:pt x="2509579" y="710468"/>
                </a:cubicBezTo>
                <a:cubicBezTo>
                  <a:pt x="2491124" y="710468"/>
                  <a:pt x="2470166" y="708061"/>
                  <a:pt x="2446707" y="703199"/>
                </a:cubicBezTo>
                <a:cubicBezTo>
                  <a:pt x="2423249" y="698338"/>
                  <a:pt x="2403660" y="692296"/>
                  <a:pt x="2387895" y="685027"/>
                </a:cubicBezTo>
                <a:lnTo>
                  <a:pt x="2387895" y="584678"/>
                </a:lnTo>
                <a:cubicBezTo>
                  <a:pt x="2407247" y="598602"/>
                  <a:pt x="2428441" y="609364"/>
                  <a:pt x="2451475" y="616916"/>
                </a:cubicBezTo>
                <a:cubicBezTo>
                  <a:pt x="2474462" y="624468"/>
                  <a:pt x="2495230" y="628244"/>
                  <a:pt x="2513685" y="628244"/>
                </a:cubicBezTo>
                <a:cubicBezTo>
                  <a:pt x="2563907" y="628244"/>
                  <a:pt x="2589066" y="611583"/>
                  <a:pt x="2589066" y="578306"/>
                </a:cubicBezTo>
                <a:cubicBezTo>
                  <a:pt x="2589066" y="566506"/>
                  <a:pt x="2586564" y="557065"/>
                  <a:pt x="2581560" y="549938"/>
                </a:cubicBezTo>
                <a:cubicBezTo>
                  <a:pt x="2576557" y="542811"/>
                  <a:pt x="2567920" y="535731"/>
                  <a:pt x="2555694" y="528603"/>
                </a:cubicBezTo>
                <a:cubicBezTo>
                  <a:pt x="2543422" y="521476"/>
                  <a:pt x="2524447" y="512649"/>
                  <a:pt x="2498723" y="502029"/>
                </a:cubicBezTo>
                <a:cubicBezTo>
                  <a:pt x="2468467" y="489002"/>
                  <a:pt x="2446000" y="476446"/>
                  <a:pt x="2431320" y="464363"/>
                </a:cubicBezTo>
                <a:cubicBezTo>
                  <a:pt x="2416640" y="452279"/>
                  <a:pt x="2405737" y="438025"/>
                  <a:pt x="2398610" y="421693"/>
                </a:cubicBezTo>
                <a:cubicBezTo>
                  <a:pt x="2391482" y="405362"/>
                  <a:pt x="2387942" y="386292"/>
                  <a:pt x="2387942" y="364486"/>
                </a:cubicBezTo>
                <a:cubicBezTo>
                  <a:pt x="2387942" y="322713"/>
                  <a:pt x="2404415" y="288681"/>
                  <a:pt x="2437409" y="262343"/>
                </a:cubicBezTo>
                <a:cubicBezTo>
                  <a:pt x="2470402" y="236005"/>
                  <a:pt x="2513072" y="222836"/>
                  <a:pt x="2565465" y="222836"/>
                </a:cubicBezTo>
                <a:cubicBezTo>
                  <a:pt x="2581513" y="222836"/>
                  <a:pt x="2599733" y="224724"/>
                  <a:pt x="2620171" y="228500"/>
                </a:cubicBezTo>
                <a:cubicBezTo>
                  <a:pt x="2640609" y="232276"/>
                  <a:pt x="2657176" y="236901"/>
                  <a:pt x="2669873" y="242330"/>
                </a:cubicBezTo>
                <a:lnTo>
                  <a:pt x="2669873" y="337203"/>
                </a:lnTo>
                <a:cubicBezTo>
                  <a:pt x="2655666" y="327527"/>
                  <a:pt x="2638862" y="319739"/>
                  <a:pt x="2619463" y="313839"/>
                </a:cubicBezTo>
                <a:cubicBezTo>
                  <a:pt x="2600110" y="307939"/>
                  <a:pt x="2580853" y="304965"/>
                  <a:pt x="2561783" y="304965"/>
                </a:cubicBezTo>
                <a:cubicBezTo>
                  <a:pt x="2540921" y="304965"/>
                  <a:pt x="2524400" y="309638"/>
                  <a:pt x="2512317" y="319031"/>
                </a:cubicBezTo>
                <a:cubicBezTo>
                  <a:pt x="2500186" y="328424"/>
                  <a:pt x="2494145" y="340366"/>
                  <a:pt x="2494145" y="354904"/>
                </a:cubicBezTo>
                <a:cubicBezTo>
                  <a:pt x="2494145" y="371235"/>
                  <a:pt x="2498912" y="384027"/>
                  <a:pt x="2508446" y="393278"/>
                </a:cubicBezTo>
                <a:cubicBezTo>
                  <a:pt x="2517981" y="402530"/>
                  <a:pt x="2540449" y="414235"/>
                  <a:pt x="2575849" y="428443"/>
                </a:cubicBezTo>
                <a:cubicBezTo>
                  <a:pt x="2619416" y="446002"/>
                  <a:pt x="2650144" y="465543"/>
                  <a:pt x="2668033" y="487019"/>
                </a:cubicBezTo>
                <a:cubicBezTo>
                  <a:pt x="2685875" y="508496"/>
                  <a:pt x="2694843" y="534834"/>
                  <a:pt x="2694843" y="566034"/>
                </a:cubicBezTo>
                <a:close/>
                <a:moveTo>
                  <a:pt x="3230762" y="462097"/>
                </a:moveTo>
                <a:cubicBezTo>
                  <a:pt x="3230762" y="537477"/>
                  <a:pt x="3208955" y="597705"/>
                  <a:pt x="3165389" y="642782"/>
                </a:cubicBezTo>
                <a:cubicBezTo>
                  <a:pt x="3121822" y="687906"/>
                  <a:pt x="3062633" y="710421"/>
                  <a:pt x="2987866" y="710421"/>
                </a:cubicBezTo>
                <a:cubicBezTo>
                  <a:pt x="2916121" y="710421"/>
                  <a:pt x="2859008" y="688992"/>
                  <a:pt x="2816480" y="646181"/>
                </a:cubicBezTo>
                <a:cubicBezTo>
                  <a:pt x="2773951" y="603369"/>
                  <a:pt x="2752711" y="545312"/>
                  <a:pt x="2752711" y="472056"/>
                </a:cubicBezTo>
                <a:cubicBezTo>
                  <a:pt x="2752711" y="394883"/>
                  <a:pt x="2774518" y="334041"/>
                  <a:pt x="2818085" y="289531"/>
                </a:cubicBezTo>
                <a:cubicBezTo>
                  <a:pt x="2861651" y="245020"/>
                  <a:pt x="2922068" y="222788"/>
                  <a:pt x="2999241" y="222788"/>
                </a:cubicBezTo>
                <a:cubicBezTo>
                  <a:pt x="3071884" y="222788"/>
                  <a:pt x="3128619" y="244076"/>
                  <a:pt x="3169495" y="286557"/>
                </a:cubicBezTo>
                <a:cubicBezTo>
                  <a:pt x="3210371" y="329085"/>
                  <a:pt x="3230809" y="387567"/>
                  <a:pt x="3230809" y="462050"/>
                </a:cubicBezTo>
                <a:close/>
                <a:moveTo>
                  <a:pt x="3121775" y="465732"/>
                </a:moveTo>
                <a:cubicBezTo>
                  <a:pt x="3121775" y="414283"/>
                  <a:pt x="3110353" y="375247"/>
                  <a:pt x="3087507" y="348579"/>
                </a:cubicBezTo>
                <a:cubicBezTo>
                  <a:pt x="3064662" y="321958"/>
                  <a:pt x="3033273" y="308647"/>
                  <a:pt x="2993294" y="308647"/>
                </a:cubicBezTo>
                <a:cubicBezTo>
                  <a:pt x="2953315" y="308647"/>
                  <a:pt x="2919897" y="322571"/>
                  <a:pt x="2896579" y="350420"/>
                </a:cubicBezTo>
                <a:cubicBezTo>
                  <a:pt x="2873262" y="378268"/>
                  <a:pt x="2861604" y="417634"/>
                  <a:pt x="2861604" y="468469"/>
                </a:cubicBezTo>
                <a:cubicBezTo>
                  <a:pt x="2861604" y="517794"/>
                  <a:pt x="2873262" y="556169"/>
                  <a:pt x="2896579" y="583545"/>
                </a:cubicBezTo>
                <a:cubicBezTo>
                  <a:pt x="2919897" y="610922"/>
                  <a:pt x="2952418" y="624657"/>
                  <a:pt x="2994191" y="624657"/>
                </a:cubicBezTo>
                <a:cubicBezTo>
                  <a:pt x="3035964" y="624657"/>
                  <a:pt x="3068060" y="611205"/>
                  <a:pt x="3089537" y="584253"/>
                </a:cubicBezTo>
                <a:cubicBezTo>
                  <a:pt x="3111013" y="557301"/>
                  <a:pt x="3121775" y="517794"/>
                  <a:pt x="3121775" y="465732"/>
                </a:cubicBezTo>
                <a:close/>
                <a:moveTo>
                  <a:pt x="3568296" y="96620"/>
                </a:moveTo>
                <a:cubicBezTo>
                  <a:pt x="3551351" y="89068"/>
                  <a:pt x="3534689" y="85292"/>
                  <a:pt x="3518357" y="85292"/>
                </a:cubicBezTo>
                <a:cubicBezTo>
                  <a:pt x="3495371" y="85292"/>
                  <a:pt x="3477481" y="92655"/>
                  <a:pt x="3464784" y="107335"/>
                </a:cubicBezTo>
                <a:cubicBezTo>
                  <a:pt x="3452087" y="122014"/>
                  <a:pt x="3445715" y="143585"/>
                  <a:pt x="3445715" y="172047"/>
                </a:cubicBezTo>
                <a:lnTo>
                  <a:pt x="3445715" y="234258"/>
                </a:lnTo>
                <a:cubicBezTo>
                  <a:pt x="3445715" y="234258"/>
                  <a:pt x="3549699" y="234258"/>
                  <a:pt x="3549699" y="234258"/>
                </a:cubicBezTo>
                <a:lnTo>
                  <a:pt x="3549699" y="318701"/>
                </a:lnTo>
                <a:lnTo>
                  <a:pt x="3445715" y="318701"/>
                </a:lnTo>
                <a:cubicBezTo>
                  <a:pt x="3445715" y="318701"/>
                  <a:pt x="3445715" y="699187"/>
                  <a:pt x="3445715" y="699187"/>
                </a:cubicBezTo>
                <a:lnTo>
                  <a:pt x="3339466" y="699187"/>
                </a:lnTo>
                <a:lnTo>
                  <a:pt x="3339466" y="318701"/>
                </a:lnTo>
                <a:cubicBezTo>
                  <a:pt x="3339466" y="318701"/>
                  <a:pt x="3261396" y="318701"/>
                  <a:pt x="3261396" y="318701"/>
                </a:cubicBezTo>
                <a:lnTo>
                  <a:pt x="3261396" y="234258"/>
                </a:lnTo>
                <a:lnTo>
                  <a:pt x="3339466" y="234258"/>
                </a:lnTo>
                <a:cubicBezTo>
                  <a:pt x="3339466" y="234258"/>
                  <a:pt x="3339466" y="166147"/>
                  <a:pt x="3339466" y="166147"/>
                </a:cubicBezTo>
                <a:cubicBezTo>
                  <a:pt x="3339466" y="133767"/>
                  <a:pt x="3346499" y="104928"/>
                  <a:pt x="3360565" y="79675"/>
                </a:cubicBezTo>
                <a:cubicBezTo>
                  <a:pt x="3374631" y="54423"/>
                  <a:pt x="3394455" y="34787"/>
                  <a:pt x="3420038" y="20863"/>
                </a:cubicBezTo>
                <a:cubicBezTo>
                  <a:pt x="3445621" y="6938"/>
                  <a:pt x="3474602" y="0"/>
                  <a:pt x="3506982" y="0"/>
                </a:cubicBezTo>
                <a:cubicBezTo>
                  <a:pt x="3532706" y="0"/>
                  <a:pt x="3553144" y="2738"/>
                  <a:pt x="3568296" y="8166"/>
                </a:cubicBezTo>
                <a:lnTo>
                  <a:pt x="3568296" y="96715"/>
                </a:lnTo>
                <a:close/>
                <a:moveTo>
                  <a:pt x="3828609" y="694562"/>
                </a:moveTo>
                <a:cubicBezTo>
                  <a:pt x="3822237" y="698196"/>
                  <a:pt x="3810956" y="701736"/>
                  <a:pt x="3794766" y="705229"/>
                </a:cubicBezTo>
                <a:cubicBezTo>
                  <a:pt x="3778576" y="708722"/>
                  <a:pt x="3762905" y="710468"/>
                  <a:pt x="3747754" y="710468"/>
                </a:cubicBezTo>
                <a:cubicBezTo>
                  <a:pt x="3656656" y="710468"/>
                  <a:pt x="3611107" y="661427"/>
                  <a:pt x="3611107" y="563343"/>
                </a:cubicBezTo>
                <a:lnTo>
                  <a:pt x="3611107" y="318606"/>
                </a:lnTo>
                <a:cubicBezTo>
                  <a:pt x="3611107" y="318606"/>
                  <a:pt x="3533934" y="318606"/>
                  <a:pt x="3533934" y="318606"/>
                </a:cubicBezTo>
                <a:lnTo>
                  <a:pt x="3533934" y="234164"/>
                </a:lnTo>
                <a:lnTo>
                  <a:pt x="3611107" y="234164"/>
                </a:lnTo>
                <a:cubicBezTo>
                  <a:pt x="3611107" y="234164"/>
                  <a:pt x="3611107" y="127018"/>
                  <a:pt x="3611107" y="127018"/>
                </a:cubicBezTo>
                <a:lnTo>
                  <a:pt x="3716460" y="94779"/>
                </a:lnTo>
                <a:lnTo>
                  <a:pt x="3716460" y="234164"/>
                </a:lnTo>
                <a:cubicBezTo>
                  <a:pt x="3716460" y="234164"/>
                  <a:pt x="3828609" y="234164"/>
                  <a:pt x="3828609" y="234164"/>
                </a:cubicBezTo>
                <a:lnTo>
                  <a:pt x="3828609" y="318606"/>
                </a:lnTo>
                <a:lnTo>
                  <a:pt x="3716460" y="318606"/>
                </a:lnTo>
                <a:cubicBezTo>
                  <a:pt x="3716460" y="318606"/>
                  <a:pt x="3716460" y="543802"/>
                  <a:pt x="3716460" y="543802"/>
                </a:cubicBezTo>
                <a:cubicBezTo>
                  <a:pt x="3716460" y="573161"/>
                  <a:pt x="3721746" y="593977"/>
                  <a:pt x="3732366" y="606249"/>
                </a:cubicBezTo>
                <a:cubicBezTo>
                  <a:pt x="3742939" y="618521"/>
                  <a:pt x="3759601" y="624657"/>
                  <a:pt x="3782305" y="624657"/>
                </a:cubicBezTo>
                <a:cubicBezTo>
                  <a:pt x="3788347" y="624657"/>
                  <a:pt x="3795993" y="623383"/>
                  <a:pt x="3805245" y="620787"/>
                </a:cubicBezTo>
                <a:cubicBezTo>
                  <a:pt x="3814496" y="618238"/>
                  <a:pt x="3822284" y="614792"/>
                  <a:pt x="3828609" y="610591"/>
                </a:cubicBezTo>
                <a:lnTo>
                  <a:pt x="3828609" y="694562"/>
                </a:lnTo>
                <a:close/>
                <a:moveTo>
                  <a:pt x="494855" y="1526478"/>
                </a:moveTo>
                <a:lnTo>
                  <a:pt x="435381" y="1362124"/>
                </a:lnTo>
                <a:lnTo>
                  <a:pt x="174785" y="1362124"/>
                </a:lnTo>
                <a:cubicBezTo>
                  <a:pt x="174785" y="1362124"/>
                  <a:pt x="118050" y="1526478"/>
                  <a:pt x="118050" y="1526478"/>
                </a:cubicBezTo>
                <a:lnTo>
                  <a:pt x="0" y="1526478"/>
                </a:lnTo>
                <a:cubicBezTo>
                  <a:pt x="0" y="1526478"/>
                  <a:pt x="246530" y="875436"/>
                  <a:pt x="246530" y="875436"/>
                </a:cubicBezTo>
                <a:lnTo>
                  <a:pt x="366374" y="875436"/>
                </a:lnTo>
                <a:cubicBezTo>
                  <a:pt x="366374" y="875436"/>
                  <a:pt x="613801" y="1526478"/>
                  <a:pt x="613801" y="1526478"/>
                </a:cubicBezTo>
                <a:lnTo>
                  <a:pt x="494855" y="1526478"/>
                </a:lnTo>
                <a:close/>
                <a:moveTo>
                  <a:pt x="306004" y="973047"/>
                </a:moveTo>
                <a:lnTo>
                  <a:pt x="303266" y="973047"/>
                </a:lnTo>
                <a:cubicBezTo>
                  <a:pt x="301142" y="991220"/>
                  <a:pt x="297979" y="1006796"/>
                  <a:pt x="293731" y="1019823"/>
                </a:cubicBezTo>
                <a:lnTo>
                  <a:pt x="204758" y="1270885"/>
                </a:lnTo>
                <a:lnTo>
                  <a:pt x="404512" y="1270885"/>
                </a:lnTo>
                <a:cubicBezTo>
                  <a:pt x="404512" y="1270885"/>
                  <a:pt x="315066" y="1019823"/>
                  <a:pt x="315066" y="1019823"/>
                </a:cubicBezTo>
                <a:cubicBezTo>
                  <a:pt x="312045" y="1011941"/>
                  <a:pt x="309025" y="996364"/>
                  <a:pt x="306004" y="973047"/>
                </a:cubicBezTo>
                <a:close/>
                <a:moveTo>
                  <a:pt x="690786" y="1526478"/>
                </a:moveTo>
                <a:lnTo>
                  <a:pt x="690786" y="875436"/>
                </a:lnTo>
                <a:lnTo>
                  <a:pt x="798829" y="875436"/>
                </a:lnTo>
                <a:lnTo>
                  <a:pt x="798829" y="1526478"/>
                </a:lnTo>
                <a:lnTo>
                  <a:pt x="690786" y="1526478"/>
                </a:lnTo>
                <a:close/>
                <a:moveTo>
                  <a:pt x="1389973" y="968469"/>
                </a:moveTo>
                <a:lnTo>
                  <a:pt x="1389973" y="1526478"/>
                </a:lnTo>
                <a:lnTo>
                  <a:pt x="1280986" y="1526478"/>
                </a:lnTo>
                <a:lnTo>
                  <a:pt x="1280986" y="968469"/>
                </a:lnTo>
                <a:cubicBezTo>
                  <a:pt x="1280986" y="968469"/>
                  <a:pt x="1094401" y="968469"/>
                  <a:pt x="1094401" y="968469"/>
                </a:cubicBezTo>
                <a:lnTo>
                  <a:pt x="1094401" y="875388"/>
                </a:lnTo>
                <a:lnTo>
                  <a:pt x="1577030" y="875388"/>
                </a:lnTo>
                <a:lnTo>
                  <a:pt x="1577030" y="968469"/>
                </a:lnTo>
                <a:lnTo>
                  <a:pt x="1389973" y="968469"/>
                </a:lnTo>
                <a:close/>
                <a:moveTo>
                  <a:pt x="1967288" y="1289482"/>
                </a:moveTo>
                <a:cubicBezTo>
                  <a:pt x="1967288" y="1364862"/>
                  <a:pt x="1945481" y="1425090"/>
                  <a:pt x="1901914" y="1470167"/>
                </a:cubicBezTo>
                <a:cubicBezTo>
                  <a:pt x="1858348" y="1515292"/>
                  <a:pt x="1799158" y="1537806"/>
                  <a:pt x="1724392" y="1537806"/>
                </a:cubicBezTo>
                <a:cubicBezTo>
                  <a:pt x="1652646" y="1537806"/>
                  <a:pt x="1595533" y="1516377"/>
                  <a:pt x="1553005" y="1473566"/>
                </a:cubicBezTo>
                <a:cubicBezTo>
                  <a:pt x="1510477" y="1430755"/>
                  <a:pt x="1489237" y="1372698"/>
                  <a:pt x="1489237" y="1299442"/>
                </a:cubicBezTo>
                <a:cubicBezTo>
                  <a:pt x="1489237" y="1222268"/>
                  <a:pt x="1511043" y="1161426"/>
                  <a:pt x="1554610" y="1116916"/>
                </a:cubicBezTo>
                <a:cubicBezTo>
                  <a:pt x="1598176" y="1072405"/>
                  <a:pt x="1658594" y="1050174"/>
                  <a:pt x="1735767" y="1050174"/>
                </a:cubicBezTo>
                <a:cubicBezTo>
                  <a:pt x="1808409" y="1050174"/>
                  <a:pt x="1865145" y="1071461"/>
                  <a:pt x="1906021" y="1113942"/>
                </a:cubicBezTo>
                <a:cubicBezTo>
                  <a:pt x="1946897" y="1156470"/>
                  <a:pt x="1967335" y="1214952"/>
                  <a:pt x="1967335" y="1289435"/>
                </a:cubicBezTo>
                <a:close/>
                <a:moveTo>
                  <a:pt x="1858301" y="1293117"/>
                </a:moveTo>
                <a:cubicBezTo>
                  <a:pt x="1858301" y="1241668"/>
                  <a:pt x="1846878" y="1202632"/>
                  <a:pt x="1824033" y="1175964"/>
                </a:cubicBezTo>
                <a:cubicBezTo>
                  <a:pt x="1801188" y="1149343"/>
                  <a:pt x="1769799" y="1136032"/>
                  <a:pt x="1729820" y="1136032"/>
                </a:cubicBezTo>
                <a:cubicBezTo>
                  <a:pt x="1689841" y="1136032"/>
                  <a:pt x="1656422" y="1149956"/>
                  <a:pt x="1633105" y="1177805"/>
                </a:cubicBezTo>
                <a:cubicBezTo>
                  <a:pt x="1609788" y="1205653"/>
                  <a:pt x="1598129" y="1245019"/>
                  <a:pt x="1598129" y="1295854"/>
                </a:cubicBezTo>
                <a:cubicBezTo>
                  <a:pt x="1598129" y="1345179"/>
                  <a:pt x="1609788" y="1383554"/>
                  <a:pt x="1633105" y="1410930"/>
                </a:cubicBezTo>
                <a:cubicBezTo>
                  <a:pt x="1656422" y="1438307"/>
                  <a:pt x="1688944" y="1452042"/>
                  <a:pt x="1730717" y="1452042"/>
                </a:cubicBezTo>
                <a:cubicBezTo>
                  <a:pt x="1772489" y="1452042"/>
                  <a:pt x="1804586" y="1438590"/>
                  <a:pt x="1826062" y="1411638"/>
                </a:cubicBezTo>
                <a:cubicBezTo>
                  <a:pt x="1847539" y="1384686"/>
                  <a:pt x="1858301" y="1345179"/>
                  <a:pt x="1858301" y="1293117"/>
                </a:cubicBezTo>
                <a:close/>
                <a:moveTo>
                  <a:pt x="2363398" y="1526478"/>
                </a:moveTo>
                <a:lnTo>
                  <a:pt x="2363398" y="1456574"/>
                </a:lnTo>
                <a:cubicBezTo>
                  <a:pt x="2363398" y="1456574"/>
                  <a:pt x="2361604" y="1456574"/>
                  <a:pt x="2361604" y="1456574"/>
                </a:cubicBezTo>
                <a:cubicBezTo>
                  <a:pt x="2347397" y="1481684"/>
                  <a:pt x="2328091" y="1501509"/>
                  <a:pt x="2303736" y="1516047"/>
                </a:cubicBezTo>
                <a:cubicBezTo>
                  <a:pt x="2279380" y="1530585"/>
                  <a:pt x="2251909" y="1537854"/>
                  <a:pt x="2221323" y="1537854"/>
                </a:cubicBezTo>
                <a:cubicBezTo>
                  <a:pt x="2167136" y="1537854"/>
                  <a:pt x="2125836" y="1521664"/>
                  <a:pt x="2097374" y="1489284"/>
                </a:cubicBezTo>
                <a:cubicBezTo>
                  <a:pt x="2068911" y="1456904"/>
                  <a:pt x="2054704" y="1408334"/>
                  <a:pt x="2054704" y="1343527"/>
                </a:cubicBezTo>
                <a:lnTo>
                  <a:pt x="2054704" y="1061596"/>
                </a:lnTo>
                <a:lnTo>
                  <a:pt x="2160953" y="1061596"/>
                </a:lnTo>
                <a:lnTo>
                  <a:pt x="2160953" y="1330358"/>
                </a:lnTo>
                <a:cubicBezTo>
                  <a:pt x="2160953" y="1411497"/>
                  <a:pt x="2193191" y="1452042"/>
                  <a:pt x="2257668" y="1452042"/>
                </a:cubicBezTo>
                <a:cubicBezTo>
                  <a:pt x="2289434" y="1452042"/>
                  <a:pt x="2315017" y="1440856"/>
                  <a:pt x="2334416" y="1418435"/>
                </a:cubicBezTo>
                <a:cubicBezTo>
                  <a:pt x="2353769" y="1396062"/>
                  <a:pt x="2363492" y="1366656"/>
                  <a:pt x="2363492" y="1330358"/>
                </a:cubicBezTo>
                <a:lnTo>
                  <a:pt x="2363492" y="1061596"/>
                </a:lnTo>
                <a:lnTo>
                  <a:pt x="2469270" y="1061596"/>
                </a:lnTo>
                <a:lnTo>
                  <a:pt x="2469270" y="1526525"/>
                </a:lnTo>
                <a:lnTo>
                  <a:pt x="2363492" y="1526525"/>
                </a:lnTo>
                <a:close/>
                <a:moveTo>
                  <a:pt x="2869392" y="1163739"/>
                </a:moveTo>
                <a:cubicBezTo>
                  <a:pt x="2863964" y="1159821"/>
                  <a:pt x="2854995" y="1156187"/>
                  <a:pt x="2842582" y="1152836"/>
                </a:cubicBezTo>
                <a:cubicBezTo>
                  <a:pt x="2830168" y="1149531"/>
                  <a:pt x="2818840" y="1147832"/>
                  <a:pt x="2808550" y="1147832"/>
                </a:cubicBezTo>
                <a:cubicBezTo>
                  <a:pt x="2777964" y="1147832"/>
                  <a:pt x="2753325" y="1160860"/>
                  <a:pt x="2734539" y="1186867"/>
                </a:cubicBezTo>
                <a:cubicBezTo>
                  <a:pt x="2715753" y="1212922"/>
                  <a:pt x="2706407" y="1246813"/>
                  <a:pt x="2706407" y="1288585"/>
                </a:cubicBezTo>
                <a:lnTo>
                  <a:pt x="2706407" y="1526478"/>
                </a:lnTo>
                <a:lnTo>
                  <a:pt x="2601527" y="1526478"/>
                </a:lnTo>
                <a:lnTo>
                  <a:pt x="2601527" y="1061549"/>
                </a:lnTo>
                <a:lnTo>
                  <a:pt x="2706407" y="1061549"/>
                </a:lnTo>
                <a:lnTo>
                  <a:pt x="2706407" y="1151891"/>
                </a:lnTo>
                <a:cubicBezTo>
                  <a:pt x="2706407" y="1151891"/>
                  <a:pt x="2708201" y="1151891"/>
                  <a:pt x="2708201" y="1151891"/>
                </a:cubicBezTo>
                <a:cubicBezTo>
                  <a:pt x="2718490" y="1120739"/>
                  <a:pt x="2734067" y="1096525"/>
                  <a:pt x="2754977" y="1079249"/>
                </a:cubicBezTo>
                <a:cubicBezTo>
                  <a:pt x="2775887" y="1061974"/>
                  <a:pt x="2799912" y="1053383"/>
                  <a:pt x="2827147" y="1053383"/>
                </a:cubicBezTo>
                <a:cubicBezTo>
                  <a:pt x="2845319" y="1053383"/>
                  <a:pt x="2859385" y="1055507"/>
                  <a:pt x="2869392" y="1059755"/>
                </a:cubicBezTo>
                <a:lnTo>
                  <a:pt x="2869392" y="1163739"/>
                </a:lnTo>
                <a:close/>
              </a:path>
            </a:pathLst>
          </a:custGeom>
          <a:gradFill>
            <a:gsLst>
              <a:gs pos="15000">
                <a:srgbClr val="7F62AA"/>
              </a:gs>
              <a:gs pos="43000">
                <a:srgbClr val="67508E"/>
              </a:gs>
              <a:gs pos="79000">
                <a:srgbClr val="4F3D72"/>
              </a:gs>
              <a:gs pos="100000">
                <a:srgbClr val="463768"/>
              </a:gs>
            </a:gsLst>
            <a:lin ang="0" scaled="1"/>
          </a:gradFill>
          <a:ln w="0" cap="flat">
            <a:noFill/>
            <a:prstDash val="solid"/>
            <a:miter/>
          </a:ln>
        </p:spPr>
        <p:txBody>
          <a:bodyPr rtlCol="0" anchor="ctr"/>
          <a:lstStyle/>
          <a:p>
            <a:endParaRPr lang="en-US"/>
          </a:p>
        </p:txBody>
      </p:sp>
    </p:spTree>
    <p:extLst>
      <p:ext uri="{BB962C8B-B14F-4D97-AF65-F5344CB8AC3E}">
        <p14:creationId xmlns:p14="http://schemas.microsoft.com/office/powerpoint/2010/main" val="128479332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650424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432849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655552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8876031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467484"/>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00241979"/>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861769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8611050"/>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4754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456041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9916315"/>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306768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5074066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153765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98757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9387831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839259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056494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533664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880399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64902249"/>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373096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8759578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109759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298160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450372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1534161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942136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1177885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704657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6.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9.xml"/><Relationship Id="rId18" Type="http://schemas.openxmlformats.org/officeDocument/2006/relationships/slideLayout" Target="../slideLayouts/slideLayout24.xml"/><Relationship Id="rId26" Type="http://schemas.openxmlformats.org/officeDocument/2006/relationships/slideLayout" Target="../slideLayouts/slideLayout32.xml"/><Relationship Id="rId39" Type="http://schemas.openxmlformats.org/officeDocument/2006/relationships/slideLayout" Target="../slideLayouts/slideLayout45.xml"/><Relationship Id="rId21" Type="http://schemas.openxmlformats.org/officeDocument/2006/relationships/slideLayout" Target="../slideLayouts/slideLayout27.xml"/><Relationship Id="rId34" Type="http://schemas.openxmlformats.org/officeDocument/2006/relationships/slideLayout" Target="../slideLayouts/slideLayout40.xml"/><Relationship Id="rId42" Type="http://schemas.openxmlformats.org/officeDocument/2006/relationships/slideLayout" Target="../slideLayouts/slideLayout48.xml"/><Relationship Id="rId47" Type="http://schemas.openxmlformats.org/officeDocument/2006/relationships/slideLayout" Target="../slideLayouts/slideLayout53.xml"/><Relationship Id="rId50" Type="http://schemas.openxmlformats.org/officeDocument/2006/relationships/image" Target="../media/image5.png"/><Relationship Id="rId7" Type="http://schemas.openxmlformats.org/officeDocument/2006/relationships/slideLayout" Target="../slideLayouts/slideLayout13.xml"/><Relationship Id="rId2" Type="http://schemas.openxmlformats.org/officeDocument/2006/relationships/slideLayout" Target="../slideLayouts/slideLayout8.xml"/><Relationship Id="rId16" Type="http://schemas.openxmlformats.org/officeDocument/2006/relationships/slideLayout" Target="../slideLayouts/slideLayout22.xml"/><Relationship Id="rId29" Type="http://schemas.openxmlformats.org/officeDocument/2006/relationships/slideLayout" Target="../slideLayouts/slideLayout35.xml"/><Relationship Id="rId11" Type="http://schemas.openxmlformats.org/officeDocument/2006/relationships/slideLayout" Target="../slideLayouts/slideLayout17.xml"/><Relationship Id="rId24" Type="http://schemas.openxmlformats.org/officeDocument/2006/relationships/slideLayout" Target="../slideLayouts/slideLayout30.xml"/><Relationship Id="rId32" Type="http://schemas.openxmlformats.org/officeDocument/2006/relationships/slideLayout" Target="../slideLayouts/slideLayout38.xml"/><Relationship Id="rId37" Type="http://schemas.openxmlformats.org/officeDocument/2006/relationships/slideLayout" Target="../slideLayouts/slideLayout43.xml"/><Relationship Id="rId40" Type="http://schemas.openxmlformats.org/officeDocument/2006/relationships/slideLayout" Target="../slideLayouts/slideLayout46.xml"/><Relationship Id="rId45" Type="http://schemas.openxmlformats.org/officeDocument/2006/relationships/slideLayout" Target="../slideLayouts/slideLayout51.xml"/><Relationship Id="rId5" Type="http://schemas.openxmlformats.org/officeDocument/2006/relationships/slideLayout" Target="../slideLayouts/slideLayout11.xml"/><Relationship Id="rId15" Type="http://schemas.openxmlformats.org/officeDocument/2006/relationships/slideLayout" Target="../slideLayouts/slideLayout21.xml"/><Relationship Id="rId23" Type="http://schemas.openxmlformats.org/officeDocument/2006/relationships/slideLayout" Target="../slideLayouts/slideLayout29.xml"/><Relationship Id="rId28" Type="http://schemas.openxmlformats.org/officeDocument/2006/relationships/slideLayout" Target="../slideLayouts/slideLayout34.xml"/><Relationship Id="rId36" Type="http://schemas.openxmlformats.org/officeDocument/2006/relationships/slideLayout" Target="../slideLayouts/slideLayout42.xml"/><Relationship Id="rId49" Type="http://schemas.openxmlformats.org/officeDocument/2006/relationships/theme" Target="../theme/theme3.xml"/><Relationship Id="rId10" Type="http://schemas.openxmlformats.org/officeDocument/2006/relationships/slideLayout" Target="../slideLayouts/slideLayout16.xml"/><Relationship Id="rId19" Type="http://schemas.openxmlformats.org/officeDocument/2006/relationships/slideLayout" Target="../slideLayouts/slideLayout25.xml"/><Relationship Id="rId31" Type="http://schemas.openxmlformats.org/officeDocument/2006/relationships/slideLayout" Target="../slideLayouts/slideLayout37.xml"/><Relationship Id="rId44" Type="http://schemas.openxmlformats.org/officeDocument/2006/relationships/slideLayout" Target="../slideLayouts/slideLayout50.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 Id="rId22" Type="http://schemas.openxmlformats.org/officeDocument/2006/relationships/slideLayout" Target="../slideLayouts/slideLayout28.xml"/><Relationship Id="rId27" Type="http://schemas.openxmlformats.org/officeDocument/2006/relationships/slideLayout" Target="../slideLayouts/slideLayout33.xml"/><Relationship Id="rId30" Type="http://schemas.openxmlformats.org/officeDocument/2006/relationships/slideLayout" Target="../slideLayouts/slideLayout36.xml"/><Relationship Id="rId35" Type="http://schemas.openxmlformats.org/officeDocument/2006/relationships/slideLayout" Target="../slideLayouts/slideLayout41.xml"/><Relationship Id="rId43" Type="http://schemas.openxmlformats.org/officeDocument/2006/relationships/slideLayout" Target="../slideLayouts/slideLayout49.xml"/><Relationship Id="rId48" Type="http://schemas.openxmlformats.org/officeDocument/2006/relationships/slideLayout" Target="../slideLayouts/slideLayout54.xml"/><Relationship Id="rId8" Type="http://schemas.openxmlformats.org/officeDocument/2006/relationships/slideLayout" Target="../slideLayouts/slideLayout14.xml"/><Relationship Id="rId51" Type="http://schemas.openxmlformats.org/officeDocument/2006/relationships/image" Target="../media/image6.svg"/><Relationship Id="rId3" Type="http://schemas.openxmlformats.org/officeDocument/2006/relationships/slideLayout" Target="../slideLayouts/slideLayout9.xml"/><Relationship Id="rId12" Type="http://schemas.openxmlformats.org/officeDocument/2006/relationships/slideLayout" Target="../slideLayouts/slideLayout18.xml"/><Relationship Id="rId17" Type="http://schemas.openxmlformats.org/officeDocument/2006/relationships/slideLayout" Target="../slideLayouts/slideLayout23.xml"/><Relationship Id="rId25" Type="http://schemas.openxmlformats.org/officeDocument/2006/relationships/slideLayout" Target="../slideLayouts/slideLayout31.xml"/><Relationship Id="rId33" Type="http://schemas.openxmlformats.org/officeDocument/2006/relationships/slideLayout" Target="../slideLayouts/slideLayout39.xml"/><Relationship Id="rId38" Type="http://schemas.openxmlformats.org/officeDocument/2006/relationships/slideLayout" Target="../slideLayouts/slideLayout44.xml"/><Relationship Id="rId46" Type="http://schemas.openxmlformats.org/officeDocument/2006/relationships/slideLayout" Target="../slideLayouts/slideLayout52.xml"/><Relationship Id="rId20" Type="http://schemas.openxmlformats.org/officeDocument/2006/relationships/slideLayout" Target="../slideLayouts/slideLayout26.xml"/><Relationship Id="rId41" Type="http://schemas.openxmlformats.org/officeDocument/2006/relationships/slideLayout" Target="../slideLayouts/slideLayout47.xml"/><Relationship Id="rId1" Type="http://schemas.openxmlformats.org/officeDocument/2006/relationships/slideLayout" Target="../slideLayouts/slideLayout7.xml"/><Relationship Id="rId6" Type="http://schemas.openxmlformats.org/officeDocument/2006/relationships/slideLayout" Target="../slideLayouts/slideLayout12.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67.xml"/><Relationship Id="rId18" Type="http://schemas.openxmlformats.org/officeDocument/2006/relationships/slideLayout" Target="../slideLayouts/slideLayout72.xml"/><Relationship Id="rId26" Type="http://schemas.openxmlformats.org/officeDocument/2006/relationships/slideLayout" Target="../slideLayouts/slideLayout80.xml"/><Relationship Id="rId39" Type="http://schemas.openxmlformats.org/officeDocument/2006/relationships/slideLayout" Target="../slideLayouts/slideLayout93.xml"/><Relationship Id="rId21" Type="http://schemas.openxmlformats.org/officeDocument/2006/relationships/slideLayout" Target="../slideLayouts/slideLayout75.xml"/><Relationship Id="rId34" Type="http://schemas.openxmlformats.org/officeDocument/2006/relationships/slideLayout" Target="../slideLayouts/slideLayout88.xml"/><Relationship Id="rId42" Type="http://schemas.openxmlformats.org/officeDocument/2006/relationships/slideLayout" Target="../slideLayouts/slideLayout96.xml"/><Relationship Id="rId47" Type="http://schemas.openxmlformats.org/officeDocument/2006/relationships/slideLayout" Target="../slideLayouts/slideLayout101.xml"/><Relationship Id="rId50" Type="http://schemas.openxmlformats.org/officeDocument/2006/relationships/slideLayout" Target="../slideLayouts/slideLayout104.xml"/><Relationship Id="rId7" Type="http://schemas.openxmlformats.org/officeDocument/2006/relationships/slideLayout" Target="../slideLayouts/slideLayout61.xml"/><Relationship Id="rId2" Type="http://schemas.openxmlformats.org/officeDocument/2006/relationships/slideLayout" Target="../slideLayouts/slideLayout56.xml"/><Relationship Id="rId16" Type="http://schemas.openxmlformats.org/officeDocument/2006/relationships/slideLayout" Target="../slideLayouts/slideLayout70.xml"/><Relationship Id="rId29" Type="http://schemas.openxmlformats.org/officeDocument/2006/relationships/slideLayout" Target="../slideLayouts/slideLayout83.xml"/><Relationship Id="rId11" Type="http://schemas.openxmlformats.org/officeDocument/2006/relationships/slideLayout" Target="../slideLayouts/slideLayout65.xml"/><Relationship Id="rId24" Type="http://schemas.openxmlformats.org/officeDocument/2006/relationships/slideLayout" Target="../slideLayouts/slideLayout78.xml"/><Relationship Id="rId32" Type="http://schemas.openxmlformats.org/officeDocument/2006/relationships/slideLayout" Target="../slideLayouts/slideLayout86.xml"/><Relationship Id="rId37" Type="http://schemas.openxmlformats.org/officeDocument/2006/relationships/slideLayout" Target="../slideLayouts/slideLayout91.xml"/><Relationship Id="rId40" Type="http://schemas.openxmlformats.org/officeDocument/2006/relationships/slideLayout" Target="../slideLayouts/slideLayout94.xml"/><Relationship Id="rId45" Type="http://schemas.openxmlformats.org/officeDocument/2006/relationships/slideLayout" Target="../slideLayouts/slideLayout99.xml"/><Relationship Id="rId53" Type="http://schemas.openxmlformats.org/officeDocument/2006/relationships/image" Target="../media/image6.svg"/><Relationship Id="rId5" Type="http://schemas.openxmlformats.org/officeDocument/2006/relationships/slideLayout" Target="../slideLayouts/slideLayout59.xml"/><Relationship Id="rId10" Type="http://schemas.openxmlformats.org/officeDocument/2006/relationships/slideLayout" Target="../slideLayouts/slideLayout64.xml"/><Relationship Id="rId19" Type="http://schemas.openxmlformats.org/officeDocument/2006/relationships/slideLayout" Target="../slideLayouts/slideLayout73.xml"/><Relationship Id="rId31" Type="http://schemas.openxmlformats.org/officeDocument/2006/relationships/slideLayout" Target="../slideLayouts/slideLayout85.xml"/><Relationship Id="rId44" Type="http://schemas.openxmlformats.org/officeDocument/2006/relationships/slideLayout" Target="../slideLayouts/slideLayout98.xml"/><Relationship Id="rId52" Type="http://schemas.openxmlformats.org/officeDocument/2006/relationships/image" Target="../media/image5.png"/><Relationship Id="rId4" Type="http://schemas.openxmlformats.org/officeDocument/2006/relationships/slideLayout" Target="../slideLayouts/slideLayout58.xml"/><Relationship Id="rId9" Type="http://schemas.openxmlformats.org/officeDocument/2006/relationships/slideLayout" Target="../slideLayouts/slideLayout63.xml"/><Relationship Id="rId14" Type="http://schemas.openxmlformats.org/officeDocument/2006/relationships/slideLayout" Target="../slideLayouts/slideLayout68.xml"/><Relationship Id="rId22" Type="http://schemas.openxmlformats.org/officeDocument/2006/relationships/slideLayout" Target="../slideLayouts/slideLayout76.xml"/><Relationship Id="rId27" Type="http://schemas.openxmlformats.org/officeDocument/2006/relationships/slideLayout" Target="../slideLayouts/slideLayout81.xml"/><Relationship Id="rId30" Type="http://schemas.openxmlformats.org/officeDocument/2006/relationships/slideLayout" Target="../slideLayouts/slideLayout84.xml"/><Relationship Id="rId35" Type="http://schemas.openxmlformats.org/officeDocument/2006/relationships/slideLayout" Target="../slideLayouts/slideLayout89.xml"/><Relationship Id="rId43" Type="http://schemas.openxmlformats.org/officeDocument/2006/relationships/slideLayout" Target="../slideLayouts/slideLayout97.xml"/><Relationship Id="rId48" Type="http://schemas.openxmlformats.org/officeDocument/2006/relationships/slideLayout" Target="../slideLayouts/slideLayout102.xml"/><Relationship Id="rId8" Type="http://schemas.openxmlformats.org/officeDocument/2006/relationships/slideLayout" Target="../slideLayouts/slideLayout62.xml"/><Relationship Id="rId51" Type="http://schemas.openxmlformats.org/officeDocument/2006/relationships/theme" Target="../theme/theme4.xml"/><Relationship Id="rId3" Type="http://schemas.openxmlformats.org/officeDocument/2006/relationships/slideLayout" Target="../slideLayouts/slideLayout57.xml"/><Relationship Id="rId12" Type="http://schemas.openxmlformats.org/officeDocument/2006/relationships/slideLayout" Target="../slideLayouts/slideLayout66.xml"/><Relationship Id="rId17" Type="http://schemas.openxmlformats.org/officeDocument/2006/relationships/slideLayout" Target="../slideLayouts/slideLayout71.xml"/><Relationship Id="rId25" Type="http://schemas.openxmlformats.org/officeDocument/2006/relationships/slideLayout" Target="../slideLayouts/slideLayout79.xml"/><Relationship Id="rId33" Type="http://schemas.openxmlformats.org/officeDocument/2006/relationships/slideLayout" Target="../slideLayouts/slideLayout87.xml"/><Relationship Id="rId38" Type="http://schemas.openxmlformats.org/officeDocument/2006/relationships/slideLayout" Target="../slideLayouts/slideLayout92.xml"/><Relationship Id="rId46" Type="http://schemas.openxmlformats.org/officeDocument/2006/relationships/slideLayout" Target="../slideLayouts/slideLayout100.xml"/><Relationship Id="rId20" Type="http://schemas.openxmlformats.org/officeDocument/2006/relationships/slideLayout" Target="../slideLayouts/slideLayout74.xml"/><Relationship Id="rId41" Type="http://schemas.openxmlformats.org/officeDocument/2006/relationships/slideLayout" Target="../slideLayouts/slideLayout95.xml"/><Relationship Id="rId1" Type="http://schemas.openxmlformats.org/officeDocument/2006/relationships/slideLayout" Target="../slideLayouts/slideLayout55.xml"/><Relationship Id="rId6" Type="http://schemas.openxmlformats.org/officeDocument/2006/relationships/slideLayout" Target="../slideLayouts/slideLayout60.xml"/><Relationship Id="rId15" Type="http://schemas.openxmlformats.org/officeDocument/2006/relationships/slideLayout" Target="../slideLayouts/slideLayout69.xml"/><Relationship Id="rId23" Type="http://schemas.openxmlformats.org/officeDocument/2006/relationships/slideLayout" Target="../slideLayouts/slideLayout77.xml"/><Relationship Id="rId28" Type="http://schemas.openxmlformats.org/officeDocument/2006/relationships/slideLayout" Target="../slideLayouts/slideLayout82.xml"/><Relationship Id="rId36" Type="http://schemas.openxmlformats.org/officeDocument/2006/relationships/slideLayout" Target="../slideLayouts/slideLayout90.xml"/><Relationship Id="rId49" Type="http://schemas.openxmlformats.org/officeDocument/2006/relationships/slideLayout" Target="../slideLayouts/slideLayout103.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7.xml"/><Relationship Id="rId18" Type="http://schemas.openxmlformats.org/officeDocument/2006/relationships/slideLayout" Target="../slideLayouts/slideLayout122.xml"/><Relationship Id="rId26" Type="http://schemas.openxmlformats.org/officeDocument/2006/relationships/slideLayout" Target="../slideLayouts/slideLayout130.xml"/><Relationship Id="rId39" Type="http://schemas.openxmlformats.org/officeDocument/2006/relationships/slideLayout" Target="../slideLayouts/slideLayout143.xml"/><Relationship Id="rId21" Type="http://schemas.openxmlformats.org/officeDocument/2006/relationships/slideLayout" Target="../slideLayouts/slideLayout125.xml"/><Relationship Id="rId34" Type="http://schemas.openxmlformats.org/officeDocument/2006/relationships/slideLayout" Target="../slideLayouts/slideLayout138.xml"/><Relationship Id="rId42" Type="http://schemas.openxmlformats.org/officeDocument/2006/relationships/slideLayout" Target="../slideLayouts/slideLayout146.xml"/><Relationship Id="rId47" Type="http://schemas.openxmlformats.org/officeDocument/2006/relationships/slideLayout" Target="../slideLayouts/slideLayout151.xml"/><Relationship Id="rId50" Type="http://schemas.openxmlformats.org/officeDocument/2006/relationships/image" Target="../media/image5.png"/><Relationship Id="rId7" Type="http://schemas.openxmlformats.org/officeDocument/2006/relationships/slideLayout" Target="../slideLayouts/slideLayout111.xml"/><Relationship Id="rId2" Type="http://schemas.openxmlformats.org/officeDocument/2006/relationships/slideLayout" Target="../slideLayouts/slideLayout106.xml"/><Relationship Id="rId16" Type="http://schemas.openxmlformats.org/officeDocument/2006/relationships/slideLayout" Target="../slideLayouts/slideLayout120.xml"/><Relationship Id="rId29" Type="http://schemas.openxmlformats.org/officeDocument/2006/relationships/slideLayout" Target="../slideLayouts/slideLayout133.xml"/><Relationship Id="rId11" Type="http://schemas.openxmlformats.org/officeDocument/2006/relationships/slideLayout" Target="../slideLayouts/slideLayout115.xml"/><Relationship Id="rId24" Type="http://schemas.openxmlformats.org/officeDocument/2006/relationships/slideLayout" Target="../slideLayouts/slideLayout128.xml"/><Relationship Id="rId32" Type="http://schemas.openxmlformats.org/officeDocument/2006/relationships/slideLayout" Target="../slideLayouts/slideLayout136.xml"/><Relationship Id="rId37" Type="http://schemas.openxmlformats.org/officeDocument/2006/relationships/slideLayout" Target="../slideLayouts/slideLayout141.xml"/><Relationship Id="rId40" Type="http://schemas.openxmlformats.org/officeDocument/2006/relationships/slideLayout" Target="../slideLayouts/slideLayout144.xml"/><Relationship Id="rId45" Type="http://schemas.openxmlformats.org/officeDocument/2006/relationships/slideLayout" Target="../slideLayouts/slideLayout149.xml"/><Relationship Id="rId5" Type="http://schemas.openxmlformats.org/officeDocument/2006/relationships/slideLayout" Target="../slideLayouts/slideLayout109.xml"/><Relationship Id="rId15" Type="http://schemas.openxmlformats.org/officeDocument/2006/relationships/slideLayout" Target="../slideLayouts/slideLayout119.xml"/><Relationship Id="rId23" Type="http://schemas.openxmlformats.org/officeDocument/2006/relationships/slideLayout" Target="../slideLayouts/slideLayout127.xml"/><Relationship Id="rId28" Type="http://schemas.openxmlformats.org/officeDocument/2006/relationships/slideLayout" Target="../slideLayouts/slideLayout132.xml"/><Relationship Id="rId36" Type="http://schemas.openxmlformats.org/officeDocument/2006/relationships/slideLayout" Target="../slideLayouts/slideLayout140.xml"/><Relationship Id="rId49" Type="http://schemas.openxmlformats.org/officeDocument/2006/relationships/theme" Target="../theme/theme5.xml"/><Relationship Id="rId10" Type="http://schemas.openxmlformats.org/officeDocument/2006/relationships/slideLayout" Target="../slideLayouts/slideLayout114.xml"/><Relationship Id="rId19" Type="http://schemas.openxmlformats.org/officeDocument/2006/relationships/slideLayout" Target="../slideLayouts/slideLayout123.xml"/><Relationship Id="rId31" Type="http://schemas.openxmlformats.org/officeDocument/2006/relationships/slideLayout" Target="../slideLayouts/slideLayout135.xml"/><Relationship Id="rId44" Type="http://schemas.openxmlformats.org/officeDocument/2006/relationships/slideLayout" Target="../slideLayouts/slideLayout148.xml"/><Relationship Id="rId4" Type="http://schemas.openxmlformats.org/officeDocument/2006/relationships/slideLayout" Target="../slideLayouts/slideLayout108.xml"/><Relationship Id="rId9" Type="http://schemas.openxmlformats.org/officeDocument/2006/relationships/slideLayout" Target="../slideLayouts/slideLayout113.xml"/><Relationship Id="rId14" Type="http://schemas.openxmlformats.org/officeDocument/2006/relationships/slideLayout" Target="../slideLayouts/slideLayout118.xml"/><Relationship Id="rId22" Type="http://schemas.openxmlformats.org/officeDocument/2006/relationships/slideLayout" Target="../slideLayouts/slideLayout126.xml"/><Relationship Id="rId27" Type="http://schemas.openxmlformats.org/officeDocument/2006/relationships/slideLayout" Target="../slideLayouts/slideLayout131.xml"/><Relationship Id="rId30" Type="http://schemas.openxmlformats.org/officeDocument/2006/relationships/slideLayout" Target="../slideLayouts/slideLayout134.xml"/><Relationship Id="rId35" Type="http://schemas.openxmlformats.org/officeDocument/2006/relationships/slideLayout" Target="../slideLayouts/slideLayout139.xml"/><Relationship Id="rId43" Type="http://schemas.openxmlformats.org/officeDocument/2006/relationships/slideLayout" Target="../slideLayouts/slideLayout147.xml"/><Relationship Id="rId48" Type="http://schemas.openxmlformats.org/officeDocument/2006/relationships/slideLayout" Target="../slideLayouts/slideLayout152.xml"/><Relationship Id="rId8" Type="http://schemas.openxmlformats.org/officeDocument/2006/relationships/slideLayout" Target="../slideLayouts/slideLayout112.xml"/><Relationship Id="rId51" Type="http://schemas.openxmlformats.org/officeDocument/2006/relationships/image" Target="../media/image6.svg"/><Relationship Id="rId3" Type="http://schemas.openxmlformats.org/officeDocument/2006/relationships/slideLayout" Target="../slideLayouts/slideLayout107.xml"/><Relationship Id="rId12" Type="http://schemas.openxmlformats.org/officeDocument/2006/relationships/slideLayout" Target="../slideLayouts/slideLayout116.xml"/><Relationship Id="rId17" Type="http://schemas.openxmlformats.org/officeDocument/2006/relationships/slideLayout" Target="../slideLayouts/slideLayout121.xml"/><Relationship Id="rId25" Type="http://schemas.openxmlformats.org/officeDocument/2006/relationships/slideLayout" Target="../slideLayouts/slideLayout129.xml"/><Relationship Id="rId33" Type="http://schemas.openxmlformats.org/officeDocument/2006/relationships/slideLayout" Target="../slideLayouts/slideLayout137.xml"/><Relationship Id="rId38" Type="http://schemas.openxmlformats.org/officeDocument/2006/relationships/slideLayout" Target="../slideLayouts/slideLayout142.xml"/><Relationship Id="rId46" Type="http://schemas.openxmlformats.org/officeDocument/2006/relationships/slideLayout" Target="../slideLayouts/slideLayout150.xml"/><Relationship Id="rId20" Type="http://schemas.openxmlformats.org/officeDocument/2006/relationships/slideLayout" Target="../slideLayouts/slideLayout124.xml"/><Relationship Id="rId41" Type="http://schemas.openxmlformats.org/officeDocument/2006/relationships/slideLayout" Target="../slideLayouts/slideLayout145.xml"/><Relationship Id="rId1" Type="http://schemas.openxmlformats.org/officeDocument/2006/relationships/slideLayout" Target="../slideLayouts/slideLayout105.xml"/><Relationship Id="rId6" Type="http://schemas.openxmlformats.org/officeDocument/2006/relationships/slideLayout" Target="../slideLayouts/slideLayout11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26" Type="http://schemas.openxmlformats.org/officeDocument/2006/relationships/slideLayout" Target="../slideLayouts/slideLayout178.xml"/><Relationship Id="rId39" Type="http://schemas.openxmlformats.org/officeDocument/2006/relationships/slideLayout" Target="../slideLayouts/slideLayout191.xml"/><Relationship Id="rId21" Type="http://schemas.openxmlformats.org/officeDocument/2006/relationships/slideLayout" Target="../slideLayouts/slideLayout173.xml"/><Relationship Id="rId34" Type="http://schemas.openxmlformats.org/officeDocument/2006/relationships/slideLayout" Target="../slideLayouts/slideLayout186.xml"/><Relationship Id="rId42" Type="http://schemas.openxmlformats.org/officeDocument/2006/relationships/slideLayout" Target="../slideLayouts/slideLayout194.xml"/><Relationship Id="rId47" Type="http://schemas.openxmlformats.org/officeDocument/2006/relationships/slideLayout" Target="../slideLayouts/slideLayout199.xml"/><Relationship Id="rId50" Type="http://schemas.openxmlformats.org/officeDocument/2006/relationships/slideLayout" Target="../slideLayouts/slideLayout202.xml"/><Relationship Id="rId7" Type="http://schemas.openxmlformats.org/officeDocument/2006/relationships/slideLayout" Target="../slideLayouts/slideLayout15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9" Type="http://schemas.openxmlformats.org/officeDocument/2006/relationships/slideLayout" Target="../slideLayouts/slideLayout181.xml"/><Relationship Id="rId11" Type="http://schemas.openxmlformats.org/officeDocument/2006/relationships/slideLayout" Target="../slideLayouts/slideLayout163.xml"/><Relationship Id="rId24" Type="http://schemas.openxmlformats.org/officeDocument/2006/relationships/slideLayout" Target="../slideLayouts/slideLayout176.xml"/><Relationship Id="rId32" Type="http://schemas.openxmlformats.org/officeDocument/2006/relationships/slideLayout" Target="../slideLayouts/slideLayout184.xml"/><Relationship Id="rId37" Type="http://schemas.openxmlformats.org/officeDocument/2006/relationships/slideLayout" Target="../slideLayouts/slideLayout189.xml"/><Relationship Id="rId40" Type="http://schemas.openxmlformats.org/officeDocument/2006/relationships/slideLayout" Target="../slideLayouts/slideLayout192.xml"/><Relationship Id="rId45" Type="http://schemas.openxmlformats.org/officeDocument/2006/relationships/slideLayout" Target="../slideLayouts/slideLayout197.xml"/><Relationship Id="rId53" Type="http://schemas.openxmlformats.org/officeDocument/2006/relationships/image" Target="../media/image6.svg"/><Relationship Id="rId5" Type="http://schemas.openxmlformats.org/officeDocument/2006/relationships/slideLayout" Target="../slideLayouts/slideLayout15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31" Type="http://schemas.openxmlformats.org/officeDocument/2006/relationships/slideLayout" Target="../slideLayouts/slideLayout183.xml"/><Relationship Id="rId44" Type="http://schemas.openxmlformats.org/officeDocument/2006/relationships/slideLayout" Target="../slideLayouts/slideLayout196.xml"/><Relationship Id="rId52" Type="http://schemas.openxmlformats.org/officeDocument/2006/relationships/image" Target="../media/image5.png"/><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slideLayout" Target="../slideLayouts/slideLayout174.xml"/><Relationship Id="rId27" Type="http://schemas.openxmlformats.org/officeDocument/2006/relationships/slideLayout" Target="../slideLayouts/slideLayout179.xml"/><Relationship Id="rId30" Type="http://schemas.openxmlformats.org/officeDocument/2006/relationships/slideLayout" Target="../slideLayouts/slideLayout182.xml"/><Relationship Id="rId35" Type="http://schemas.openxmlformats.org/officeDocument/2006/relationships/slideLayout" Target="../slideLayouts/slideLayout187.xml"/><Relationship Id="rId43" Type="http://schemas.openxmlformats.org/officeDocument/2006/relationships/slideLayout" Target="../slideLayouts/slideLayout195.xml"/><Relationship Id="rId48" Type="http://schemas.openxmlformats.org/officeDocument/2006/relationships/slideLayout" Target="../slideLayouts/slideLayout200.xml"/><Relationship Id="rId8" Type="http://schemas.openxmlformats.org/officeDocument/2006/relationships/slideLayout" Target="../slideLayouts/slideLayout160.xml"/><Relationship Id="rId51" Type="http://schemas.openxmlformats.org/officeDocument/2006/relationships/theme" Target="../theme/theme6.xml"/><Relationship Id="rId3" Type="http://schemas.openxmlformats.org/officeDocument/2006/relationships/slideLayout" Target="../slideLayouts/slideLayout155.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5" Type="http://schemas.openxmlformats.org/officeDocument/2006/relationships/slideLayout" Target="../slideLayouts/slideLayout177.xml"/><Relationship Id="rId33" Type="http://schemas.openxmlformats.org/officeDocument/2006/relationships/slideLayout" Target="../slideLayouts/slideLayout185.xml"/><Relationship Id="rId38" Type="http://schemas.openxmlformats.org/officeDocument/2006/relationships/slideLayout" Target="../slideLayouts/slideLayout190.xml"/><Relationship Id="rId46" Type="http://schemas.openxmlformats.org/officeDocument/2006/relationships/slideLayout" Target="../slideLayouts/slideLayout198.xml"/><Relationship Id="rId20" Type="http://schemas.openxmlformats.org/officeDocument/2006/relationships/slideLayout" Target="../slideLayouts/slideLayout172.xml"/><Relationship Id="rId41" Type="http://schemas.openxmlformats.org/officeDocument/2006/relationships/slideLayout" Target="../slideLayouts/slideLayout193.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5" Type="http://schemas.openxmlformats.org/officeDocument/2006/relationships/slideLayout" Target="../slideLayouts/slideLayout167.xml"/><Relationship Id="rId23" Type="http://schemas.openxmlformats.org/officeDocument/2006/relationships/slideLayout" Target="../slideLayouts/slideLayout175.xml"/><Relationship Id="rId28" Type="http://schemas.openxmlformats.org/officeDocument/2006/relationships/slideLayout" Target="../slideLayouts/slideLayout180.xml"/><Relationship Id="rId36" Type="http://schemas.openxmlformats.org/officeDocument/2006/relationships/slideLayout" Target="../slideLayouts/slideLayout188.xml"/><Relationship Id="rId49" Type="http://schemas.openxmlformats.org/officeDocument/2006/relationships/slideLayout" Target="../slideLayouts/slideLayout20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cxnSp>
        <p:nvCxnSpPr>
          <p:cNvPr id="48" name="Straight Arrow Connector 47">
            <a:extLst>
              <a:ext uri="{FF2B5EF4-FFF2-40B4-BE49-F238E27FC236}">
                <a16:creationId xmlns:a16="http://schemas.microsoft.com/office/drawing/2014/main" id="{1A8E8880-3E47-CA82-5DD0-BF2C02CFB609}"/>
              </a:ext>
            </a:extLst>
          </p:cNvPr>
          <p:cNvCxnSpPr>
            <a:cxnSpLocks/>
          </p:cNvCxnSpPr>
          <p:nvPr userDrawn="1"/>
        </p:nvCxnSpPr>
        <p:spPr>
          <a:xfrm>
            <a:off x="-133350" y="5480902"/>
            <a:ext cx="0" cy="1377098"/>
          </a:xfrm>
          <a:prstGeom prst="straightConnector1">
            <a:avLst/>
          </a:prstGeom>
          <a:ln w="38100">
            <a:solidFill>
              <a:schemeClr val="accent2"/>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50" name="Text Placeholder 4">
            <a:extLst>
              <a:ext uri="{FF2B5EF4-FFF2-40B4-BE49-F238E27FC236}">
                <a16:creationId xmlns:a16="http://schemas.microsoft.com/office/drawing/2014/main" id="{C0FF0D54-D8D7-054B-91A4-0B499CD942FE}"/>
              </a:ext>
            </a:extLst>
          </p:cNvPr>
          <p:cNvSpPr txBox="1">
            <a:spLocks/>
          </p:cNvSpPr>
          <p:nvPr userDrawn="1"/>
        </p:nvSpPr>
        <p:spPr>
          <a:xfrm rot="16200000">
            <a:off x="-1152172" y="5994019"/>
            <a:ext cx="1377097" cy="350865"/>
          </a:xfrm>
          <a:prstGeom prst="rect">
            <a:avLst/>
          </a:prstGeom>
          <a:noFill/>
        </p:spPr>
        <p:txBody>
          <a:bodyPr wrap="square" lIns="0" tIns="0" rIns="0" bIns="0">
            <a:spAutoFit/>
          </a:bodyPr>
          <a:lstStyle>
            <a:lvl1pPr marL="0" marR="0" indent="0" algn="l" defTabSz="932742" rtl="0" eaLnBrk="1" fontAlgn="auto" latinLnBrk="0" hangingPunct="1">
              <a:lnSpc>
                <a:spcPct val="95000"/>
              </a:lnSpc>
              <a:spcBef>
                <a:spcPts val="0"/>
              </a:spcBef>
              <a:spcAft>
                <a:spcPts val="0"/>
              </a:spcAft>
              <a:buClrTx/>
              <a:buSzPct val="90000"/>
              <a:buFont typeface="Wingdings" panose="05000000000000000000" pitchFamily="2" charset="2"/>
              <a:buNone/>
              <a:tabLst/>
              <a:defRPr sz="800" b="0" i="0" kern="1200" spc="0" baseline="0">
                <a:solidFill>
                  <a:schemeClr val="bg1"/>
                </a:solidFill>
                <a:latin typeface="Segoe UI Light" panose="020B0502040204020203" pitchFamily="34" charset="0"/>
                <a:ea typeface="+mn-ea"/>
                <a:cs typeface="Segoe UI Light"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solidFill>
                  <a:schemeClr val="tx1"/>
                </a:solidFill>
              </a:rPr>
              <a:t>Leave bottom 1/5 of every </a:t>
            </a:r>
          </a:p>
          <a:p>
            <a:r>
              <a:rPr lang="en-US">
                <a:solidFill>
                  <a:schemeClr val="tx1"/>
                </a:solidFill>
              </a:rPr>
              <a:t>Page clear of content for</a:t>
            </a:r>
          </a:p>
          <a:p>
            <a:r>
              <a:rPr lang="en-US">
                <a:solidFill>
                  <a:schemeClr val="tx1"/>
                </a:solidFill>
              </a:rPr>
              <a:t>closed captioning</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5332" r:id="rId1"/>
    <p:sldLayoutId id="2147485325" r:id="rId2"/>
    <p:sldLayoutId id="2147485434" r:id="rId3"/>
    <p:sldLayoutId id="2147486264" r:id="rId4"/>
    <p:sldLayoutId id="2147486263" r:id="rId5"/>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Pr>
        <a:solidFill>
          <a:srgbClr val="F4F3F5"/>
        </a:soli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marL="228600" marR="0" lvl="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Click to edit Master text styles</a:t>
            </a:r>
          </a:p>
          <a:p>
            <a:pPr marL="228600" marR="0" lvl="1"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Second level</a:t>
            </a:r>
          </a:p>
          <a:p>
            <a:pPr marL="228600" marR="0" lvl="2"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Third level</a:t>
            </a:r>
          </a:p>
          <a:p>
            <a:pPr marL="228600" marR="0" lvl="3"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Fourth level</a:t>
            </a:r>
          </a:p>
          <a:p>
            <a:pPr marL="228600" marR="0" lvl="4"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720331391"/>
      </p:ext>
    </p:extLst>
  </p:cSld>
  <p:clrMap bg1="lt1" tx1="dk1" bg2="lt2" tx2="dk2" accent1="accent1" accent2="accent2" accent3="accent3" accent4="accent4" accent5="accent5" accent6="accent6" hlink="hlink" folHlink="folHlink"/>
  <p:sldLayoutIdLst>
    <p:sldLayoutId id="2147485132"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2800" kern="1200" spc="0" baseline="0" dirty="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20">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2"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48071964"/>
      </p:ext>
    </p:extLst>
  </p:cSld>
  <p:clrMap bg1="dk1" tx1="lt1" bg2="dk2" tx2="lt2" accent1="accent1" accent2="accent2" accent3="accent3" accent4="accent4" accent5="accent5" accent6="accent6" hlink="hlink" folHlink="folHlink"/>
  <p:sldLayoutIdLst>
    <p:sldLayoutId id="2147485705" r:id="rId1"/>
    <p:sldLayoutId id="2147485706" r:id="rId2"/>
    <p:sldLayoutId id="2147485707" r:id="rId3"/>
    <p:sldLayoutId id="2147485708" r:id="rId4"/>
    <p:sldLayoutId id="2147485709" r:id="rId5"/>
    <p:sldLayoutId id="2147485710" r:id="rId6"/>
    <p:sldLayoutId id="2147485711" r:id="rId7"/>
    <p:sldLayoutId id="2147485712" r:id="rId8"/>
    <p:sldLayoutId id="2147485713" r:id="rId9"/>
    <p:sldLayoutId id="2147485714" r:id="rId10"/>
    <p:sldLayoutId id="2147485715" r:id="rId11"/>
    <p:sldLayoutId id="2147485716" r:id="rId12"/>
    <p:sldLayoutId id="2147485717" r:id="rId13"/>
    <p:sldLayoutId id="2147485718" r:id="rId14"/>
    <p:sldLayoutId id="2147485719" r:id="rId15"/>
    <p:sldLayoutId id="2147485720" r:id="rId16"/>
    <p:sldLayoutId id="2147485721" r:id="rId17"/>
    <p:sldLayoutId id="2147485722" r:id="rId18"/>
    <p:sldLayoutId id="2147485723" r:id="rId19"/>
    <p:sldLayoutId id="2147485724" r:id="rId20"/>
    <p:sldLayoutId id="2147485725" r:id="rId21"/>
    <p:sldLayoutId id="2147485726" r:id="rId22"/>
    <p:sldLayoutId id="2147485727" r:id="rId23"/>
    <p:sldLayoutId id="2147485728" r:id="rId24"/>
    <p:sldLayoutId id="2147485729" r:id="rId25"/>
    <p:sldLayoutId id="2147485730" r:id="rId26"/>
    <p:sldLayoutId id="2147485731" r:id="rId27"/>
    <p:sldLayoutId id="2147485732" r:id="rId28"/>
    <p:sldLayoutId id="2147485733" r:id="rId29"/>
    <p:sldLayoutId id="2147485734" r:id="rId30"/>
    <p:sldLayoutId id="2147485735" r:id="rId31"/>
    <p:sldLayoutId id="2147485736" r:id="rId32"/>
    <p:sldLayoutId id="2147485737" r:id="rId33"/>
    <p:sldLayoutId id="2147485738" r:id="rId34"/>
    <p:sldLayoutId id="2147485739" r:id="rId35"/>
    <p:sldLayoutId id="2147485740" r:id="rId36"/>
    <p:sldLayoutId id="2147485741" r:id="rId37"/>
    <p:sldLayoutId id="2147485742" r:id="rId38"/>
    <p:sldLayoutId id="2147485743" r:id="rId39"/>
    <p:sldLayoutId id="2147485744" r:id="rId40"/>
    <p:sldLayoutId id="2147485745" r:id="rId41"/>
    <p:sldLayoutId id="2147485746" r:id="rId42"/>
    <p:sldLayoutId id="2147485747" r:id="rId43"/>
    <p:sldLayoutId id="2147485748" r:id="rId44"/>
    <p:sldLayoutId id="2147485749" r:id="rId45"/>
    <p:sldLayoutId id="2147485750" r:id="rId46"/>
    <p:sldLayoutId id="2147485751" r:id="rId47"/>
    <p:sldLayoutId id="2147485752" r:id="rId48"/>
    <p:sldLayoutId id="2147485753" r:id="rId49"/>
    <p:sldLayoutId id="2147485754"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348071964"/>
      </p:ext>
    </p:extLst>
  </p:cSld>
  <p:clrMap bg1="dk1" tx1="lt1" bg2="dk2" tx2="lt2" accent1="accent1" accent2="accent2" accent3="accent3" accent4="accent4" accent5="accent5" accent6="accent6" hlink="hlink" folHlink="folHlink"/>
  <p:sldLayoutIdLst>
    <p:sldLayoutId id="2147486266" r:id="rId1"/>
    <p:sldLayoutId id="2147486267" r:id="rId2"/>
    <p:sldLayoutId id="2147486268" r:id="rId3"/>
    <p:sldLayoutId id="2147486269" r:id="rId4"/>
    <p:sldLayoutId id="2147486270" r:id="rId5"/>
    <p:sldLayoutId id="2147486271" r:id="rId6"/>
    <p:sldLayoutId id="2147486272" r:id="rId7"/>
    <p:sldLayoutId id="2147486273" r:id="rId8"/>
    <p:sldLayoutId id="2147486274" r:id="rId9"/>
    <p:sldLayoutId id="2147486275" r:id="rId10"/>
    <p:sldLayoutId id="2147486276" r:id="rId11"/>
    <p:sldLayoutId id="2147486277" r:id="rId12"/>
    <p:sldLayoutId id="2147486278" r:id="rId13"/>
    <p:sldLayoutId id="2147486279" r:id="rId14"/>
    <p:sldLayoutId id="2147486280" r:id="rId15"/>
    <p:sldLayoutId id="2147486281" r:id="rId16"/>
    <p:sldLayoutId id="2147486282" r:id="rId17"/>
    <p:sldLayoutId id="2147486283" r:id="rId18"/>
    <p:sldLayoutId id="2147486284" r:id="rId19"/>
    <p:sldLayoutId id="2147486285" r:id="rId20"/>
    <p:sldLayoutId id="2147486286" r:id="rId21"/>
    <p:sldLayoutId id="2147486287" r:id="rId22"/>
    <p:sldLayoutId id="2147486288" r:id="rId23"/>
    <p:sldLayoutId id="2147486289" r:id="rId24"/>
    <p:sldLayoutId id="2147486290" r:id="rId25"/>
    <p:sldLayoutId id="2147486291" r:id="rId26"/>
    <p:sldLayoutId id="2147486292" r:id="rId27"/>
    <p:sldLayoutId id="2147486293" r:id="rId28"/>
    <p:sldLayoutId id="2147486294" r:id="rId29"/>
    <p:sldLayoutId id="2147486295" r:id="rId30"/>
    <p:sldLayoutId id="2147486296" r:id="rId31"/>
    <p:sldLayoutId id="2147486297" r:id="rId32"/>
    <p:sldLayoutId id="2147486298" r:id="rId33"/>
    <p:sldLayoutId id="2147486299" r:id="rId34"/>
    <p:sldLayoutId id="2147486300" r:id="rId35"/>
    <p:sldLayoutId id="2147486301" r:id="rId36"/>
    <p:sldLayoutId id="2147486302" r:id="rId37"/>
    <p:sldLayoutId id="2147486303" r:id="rId38"/>
    <p:sldLayoutId id="2147486304" r:id="rId39"/>
    <p:sldLayoutId id="2147486305" r:id="rId40"/>
    <p:sldLayoutId id="2147486306" r:id="rId41"/>
    <p:sldLayoutId id="2147486307" r:id="rId42"/>
    <p:sldLayoutId id="2147486308" r:id="rId43"/>
    <p:sldLayoutId id="2147486309" r:id="rId44"/>
    <p:sldLayoutId id="2147486310" r:id="rId45"/>
    <p:sldLayoutId id="2147486311" r:id="rId46"/>
    <p:sldLayoutId id="2147486312" r:id="rId47"/>
    <p:sldLayoutId id="2147486313" r:id="rId48"/>
    <p:sldLayoutId id="2147486314" r:id="rId49"/>
    <p:sldLayoutId id="2147486315"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8.png"/><Relationship Id="rId1" Type="http://schemas.openxmlformats.org/officeDocument/2006/relationships/slideLayout" Target="../slideLayouts/slideLayout4.xml"/><Relationship Id="rId4" Type="http://schemas.openxmlformats.org/officeDocument/2006/relationships/image" Target="../media/image39.png"/></Relationships>
</file>

<file path=ppt/slides/_rels/slide10.xml.rels><?xml version="1.0" encoding="UTF-8" standalone="yes"?>
<Relationships xmlns="http://schemas.openxmlformats.org/package/2006/relationships"><Relationship Id="rId13" Type="http://schemas.openxmlformats.org/officeDocument/2006/relationships/image" Target="../media/image54.png"/><Relationship Id="rId18" Type="http://schemas.openxmlformats.org/officeDocument/2006/relationships/image" Target="../media/image58.png"/><Relationship Id="rId26" Type="http://schemas.openxmlformats.org/officeDocument/2006/relationships/image" Target="../media/image66.png"/><Relationship Id="rId39" Type="http://schemas.openxmlformats.org/officeDocument/2006/relationships/image" Target="../media/image79.png"/><Relationship Id="rId21" Type="http://schemas.openxmlformats.org/officeDocument/2006/relationships/image" Target="../media/image61.svg"/><Relationship Id="rId34" Type="http://schemas.openxmlformats.org/officeDocument/2006/relationships/image" Target="../media/image74.png"/><Relationship Id="rId42" Type="http://schemas.openxmlformats.org/officeDocument/2006/relationships/image" Target="../media/image82.svg"/><Relationship Id="rId47" Type="http://schemas.openxmlformats.org/officeDocument/2006/relationships/image" Target="../media/image87.png"/><Relationship Id="rId50" Type="http://schemas.openxmlformats.org/officeDocument/2006/relationships/image" Target="../media/image90.svg"/><Relationship Id="rId55" Type="http://schemas.openxmlformats.org/officeDocument/2006/relationships/image" Target="../media/image95.png"/><Relationship Id="rId7" Type="http://schemas.openxmlformats.org/officeDocument/2006/relationships/hyperlink" Target="https://en.wikipedia.org/wiki/Prometheus_(software)" TargetMode="External"/><Relationship Id="rId2" Type="http://schemas.openxmlformats.org/officeDocument/2006/relationships/notesSlide" Target="../notesSlides/notesSlide5.xml"/><Relationship Id="rId16" Type="http://schemas.openxmlformats.org/officeDocument/2006/relationships/image" Target="../media/image56.png"/><Relationship Id="rId29" Type="http://schemas.openxmlformats.org/officeDocument/2006/relationships/image" Target="../media/image69.svg"/><Relationship Id="rId11" Type="http://schemas.microsoft.com/office/2007/relationships/hdphoto" Target="../media/hdphoto4.wdp"/><Relationship Id="rId24" Type="http://schemas.openxmlformats.org/officeDocument/2006/relationships/image" Target="../media/image64.png"/><Relationship Id="rId32" Type="http://schemas.openxmlformats.org/officeDocument/2006/relationships/image" Target="../media/image72.png"/><Relationship Id="rId37" Type="http://schemas.openxmlformats.org/officeDocument/2006/relationships/image" Target="../media/image77.png"/><Relationship Id="rId40" Type="http://schemas.openxmlformats.org/officeDocument/2006/relationships/image" Target="../media/image80.svg"/><Relationship Id="rId45" Type="http://schemas.openxmlformats.org/officeDocument/2006/relationships/image" Target="../media/image85.png"/><Relationship Id="rId53" Type="http://schemas.openxmlformats.org/officeDocument/2006/relationships/image" Target="../media/image93.png"/><Relationship Id="rId58" Type="http://schemas.openxmlformats.org/officeDocument/2006/relationships/image" Target="../media/image98.png"/><Relationship Id="rId5" Type="http://schemas.openxmlformats.org/officeDocument/2006/relationships/image" Target="../media/image49.png"/><Relationship Id="rId19" Type="http://schemas.openxmlformats.org/officeDocument/2006/relationships/image" Target="../media/image59.png"/><Relationship Id="rId4" Type="http://schemas.openxmlformats.org/officeDocument/2006/relationships/image" Target="../media/image48.emf"/><Relationship Id="rId9" Type="http://schemas.microsoft.com/office/2007/relationships/hdphoto" Target="../media/hdphoto3.wdp"/><Relationship Id="rId14" Type="http://schemas.openxmlformats.org/officeDocument/2006/relationships/image" Target="../media/image55.png"/><Relationship Id="rId22" Type="http://schemas.openxmlformats.org/officeDocument/2006/relationships/image" Target="../media/image62.png"/><Relationship Id="rId27" Type="http://schemas.openxmlformats.org/officeDocument/2006/relationships/image" Target="../media/image67.svg"/><Relationship Id="rId30" Type="http://schemas.openxmlformats.org/officeDocument/2006/relationships/image" Target="../media/image70.png"/><Relationship Id="rId35" Type="http://schemas.openxmlformats.org/officeDocument/2006/relationships/image" Target="../media/image75.svg"/><Relationship Id="rId43" Type="http://schemas.openxmlformats.org/officeDocument/2006/relationships/image" Target="../media/image83.png"/><Relationship Id="rId48" Type="http://schemas.openxmlformats.org/officeDocument/2006/relationships/image" Target="../media/image88.svg"/><Relationship Id="rId56" Type="http://schemas.openxmlformats.org/officeDocument/2006/relationships/image" Target="../media/image96.svg"/><Relationship Id="rId8" Type="http://schemas.openxmlformats.org/officeDocument/2006/relationships/image" Target="../media/image51.png"/><Relationship Id="rId51" Type="http://schemas.openxmlformats.org/officeDocument/2006/relationships/image" Target="../media/image91.png"/><Relationship Id="rId3" Type="http://schemas.openxmlformats.org/officeDocument/2006/relationships/image" Target="../media/image47.emf"/><Relationship Id="rId12" Type="http://schemas.openxmlformats.org/officeDocument/2006/relationships/image" Target="../media/image53.png"/><Relationship Id="rId17" Type="http://schemas.openxmlformats.org/officeDocument/2006/relationships/image" Target="../media/image57.png"/><Relationship Id="rId25" Type="http://schemas.openxmlformats.org/officeDocument/2006/relationships/image" Target="../media/image65.svg"/><Relationship Id="rId33" Type="http://schemas.openxmlformats.org/officeDocument/2006/relationships/image" Target="../media/image73.svg"/><Relationship Id="rId38" Type="http://schemas.openxmlformats.org/officeDocument/2006/relationships/image" Target="../media/image78.svg"/><Relationship Id="rId46" Type="http://schemas.openxmlformats.org/officeDocument/2006/relationships/image" Target="../media/image86.svg"/><Relationship Id="rId59" Type="http://schemas.openxmlformats.org/officeDocument/2006/relationships/image" Target="../media/image99.svg"/><Relationship Id="rId20" Type="http://schemas.openxmlformats.org/officeDocument/2006/relationships/image" Target="../media/image60.png"/><Relationship Id="rId41" Type="http://schemas.openxmlformats.org/officeDocument/2006/relationships/image" Target="../media/image81.png"/><Relationship Id="rId54" Type="http://schemas.openxmlformats.org/officeDocument/2006/relationships/image" Target="../media/image94.svg"/><Relationship Id="rId1" Type="http://schemas.openxmlformats.org/officeDocument/2006/relationships/slideLayout" Target="../slideLayouts/slideLayout58.xml"/><Relationship Id="rId6" Type="http://schemas.openxmlformats.org/officeDocument/2006/relationships/image" Target="../media/image50.png"/><Relationship Id="rId15" Type="http://schemas.microsoft.com/office/2007/relationships/hdphoto" Target="../media/hdphoto5.wdp"/><Relationship Id="rId23" Type="http://schemas.openxmlformats.org/officeDocument/2006/relationships/image" Target="../media/image63.svg"/><Relationship Id="rId28" Type="http://schemas.openxmlformats.org/officeDocument/2006/relationships/image" Target="../media/image68.png"/><Relationship Id="rId36" Type="http://schemas.openxmlformats.org/officeDocument/2006/relationships/image" Target="../media/image76.png"/><Relationship Id="rId49" Type="http://schemas.openxmlformats.org/officeDocument/2006/relationships/image" Target="../media/image89.png"/><Relationship Id="rId57" Type="http://schemas.openxmlformats.org/officeDocument/2006/relationships/image" Target="../media/image97.png"/><Relationship Id="rId10" Type="http://schemas.openxmlformats.org/officeDocument/2006/relationships/image" Target="../media/image52.png"/><Relationship Id="rId31" Type="http://schemas.openxmlformats.org/officeDocument/2006/relationships/image" Target="../media/image71.svg"/><Relationship Id="rId44" Type="http://schemas.openxmlformats.org/officeDocument/2006/relationships/image" Target="../media/image84.svg"/><Relationship Id="rId52" Type="http://schemas.openxmlformats.org/officeDocument/2006/relationships/image" Target="../media/image92.svg"/></Relationships>
</file>

<file path=ppt/slides/_rels/slide11.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png"/><Relationship Id="rId3" Type="http://schemas.openxmlformats.org/officeDocument/2006/relationships/image" Target="../media/image77.png"/><Relationship Id="rId7" Type="http://schemas.openxmlformats.org/officeDocument/2006/relationships/image" Target="../media/image102.png"/><Relationship Id="rId12"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67.xml"/><Relationship Id="rId6" Type="http://schemas.openxmlformats.org/officeDocument/2006/relationships/image" Target="../media/image101.pn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image" Target="../media/image109.png"/><Relationship Id="rId10" Type="http://schemas.openxmlformats.org/officeDocument/2006/relationships/image" Target="../media/image105.png"/><Relationship Id="rId4" Type="http://schemas.openxmlformats.org/officeDocument/2006/relationships/image" Target="../media/image78.svg"/><Relationship Id="rId9" Type="http://schemas.openxmlformats.org/officeDocument/2006/relationships/image" Target="../media/image104.png"/><Relationship Id="rId14" Type="http://schemas.microsoft.com/office/2007/relationships/hdphoto" Target="../media/hdphoto6.wdp"/></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8" Type="http://schemas.openxmlformats.org/officeDocument/2006/relationships/image" Target="../media/image115.sv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notesSlide" Target="../notesSlides/notesSlide8.xml"/><Relationship Id="rId1" Type="http://schemas.openxmlformats.org/officeDocument/2006/relationships/slideLayout" Target="../slideLayouts/slideLayout99.xml"/><Relationship Id="rId6" Type="http://schemas.openxmlformats.org/officeDocument/2006/relationships/image" Target="../media/image113.svg"/><Relationship Id="rId5" Type="http://schemas.openxmlformats.org/officeDocument/2006/relationships/image" Target="../media/image112.png"/><Relationship Id="rId4" Type="http://schemas.openxmlformats.org/officeDocument/2006/relationships/image" Target="../media/image111.svg"/></Relationships>
</file>

<file path=ppt/slides/_rels/slide14.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67.xml"/><Relationship Id="rId6" Type="http://schemas.openxmlformats.org/officeDocument/2006/relationships/image" Target="../media/image118.png"/><Relationship Id="rId5" Type="http://schemas.microsoft.com/office/2007/relationships/hdphoto" Target="../media/hdphoto7.wdp"/><Relationship Id="rId10" Type="http://schemas.microsoft.com/office/2007/relationships/hdphoto" Target="../media/hdphoto8.wdp"/><Relationship Id="rId4" Type="http://schemas.openxmlformats.org/officeDocument/2006/relationships/image" Target="../media/image117.png"/><Relationship Id="rId9" Type="http://schemas.openxmlformats.org/officeDocument/2006/relationships/image" Target="../media/image121.png"/></Relationships>
</file>

<file path=ppt/slides/_rels/slide15.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31.png"/><Relationship Id="rId18" Type="http://schemas.openxmlformats.org/officeDocument/2006/relationships/image" Target="../media/image134.svg"/><Relationship Id="rId3" Type="http://schemas.openxmlformats.org/officeDocument/2006/relationships/notesSlide" Target="../notesSlides/notesSlide10.xml"/><Relationship Id="rId21" Type="http://schemas.openxmlformats.org/officeDocument/2006/relationships/image" Target="../media/image97.png"/><Relationship Id="rId7" Type="http://schemas.openxmlformats.org/officeDocument/2006/relationships/image" Target="../media/image125.png"/><Relationship Id="rId12" Type="http://schemas.openxmlformats.org/officeDocument/2006/relationships/image" Target="../media/image130.svg"/><Relationship Id="rId17" Type="http://schemas.openxmlformats.org/officeDocument/2006/relationships/image" Target="../media/image133.png"/><Relationship Id="rId25" Type="http://schemas.openxmlformats.org/officeDocument/2006/relationships/image" Target="../media/image138.svg"/><Relationship Id="rId2" Type="http://schemas.openxmlformats.org/officeDocument/2006/relationships/slideLayout" Target="../slideLayouts/slideLayout67.xml"/><Relationship Id="rId16" Type="http://schemas.openxmlformats.org/officeDocument/2006/relationships/image" Target="../media/image63.svg"/><Relationship Id="rId20" Type="http://schemas.openxmlformats.org/officeDocument/2006/relationships/image" Target="../media/image78.svg"/><Relationship Id="rId1" Type="http://schemas.openxmlformats.org/officeDocument/2006/relationships/tags" Target="../tags/tag1.xml"/><Relationship Id="rId6" Type="http://schemas.openxmlformats.org/officeDocument/2006/relationships/image" Target="../media/image124.png"/><Relationship Id="rId11" Type="http://schemas.openxmlformats.org/officeDocument/2006/relationships/image" Target="../media/image129.png"/><Relationship Id="rId24" Type="http://schemas.openxmlformats.org/officeDocument/2006/relationships/image" Target="../media/image137.png"/><Relationship Id="rId5" Type="http://schemas.openxmlformats.org/officeDocument/2006/relationships/image" Target="../media/image123.svg"/><Relationship Id="rId15" Type="http://schemas.openxmlformats.org/officeDocument/2006/relationships/image" Target="../media/image62.png"/><Relationship Id="rId23" Type="http://schemas.openxmlformats.org/officeDocument/2006/relationships/image" Target="../media/image136.png"/><Relationship Id="rId10" Type="http://schemas.openxmlformats.org/officeDocument/2006/relationships/image" Target="../media/image128.svg"/><Relationship Id="rId19" Type="http://schemas.openxmlformats.org/officeDocument/2006/relationships/image" Target="../media/image77.png"/><Relationship Id="rId4" Type="http://schemas.openxmlformats.org/officeDocument/2006/relationships/image" Target="../media/image122.png"/><Relationship Id="rId9" Type="http://schemas.openxmlformats.org/officeDocument/2006/relationships/image" Target="../media/image127.png"/><Relationship Id="rId14" Type="http://schemas.openxmlformats.org/officeDocument/2006/relationships/image" Target="../media/image132.png"/><Relationship Id="rId22" Type="http://schemas.openxmlformats.org/officeDocument/2006/relationships/image" Target="../media/image135.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8" Type="http://schemas.openxmlformats.org/officeDocument/2006/relationships/image" Target="../media/image143.sv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12.xml"/><Relationship Id="rId1" Type="http://schemas.openxmlformats.org/officeDocument/2006/relationships/slideLayout" Target="../slideLayouts/slideLayout104.xml"/><Relationship Id="rId6" Type="http://schemas.openxmlformats.org/officeDocument/2006/relationships/image" Target="../media/image141.png"/><Relationship Id="rId5" Type="http://schemas.openxmlformats.org/officeDocument/2006/relationships/image" Target="../media/image140.svg"/><Relationship Id="rId10" Type="http://schemas.openxmlformats.org/officeDocument/2006/relationships/image" Target="../media/image145.svg"/><Relationship Id="rId4" Type="http://schemas.openxmlformats.org/officeDocument/2006/relationships/image" Target="../media/image77.png"/><Relationship Id="rId9" Type="http://schemas.openxmlformats.org/officeDocument/2006/relationships/image" Target="../media/image144.png"/></Relationships>
</file>

<file path=ppt/slides/_rels/slide18.xml.rels><?xml version="1.0" encoding="UTF-8" standalone="yes"?>
<Relationships xmlns="http://schemas.openxmlformats.org/package/2006/relationships"><Relationship Id="rId8" Type="http://schemas.openxmlformats.org/officeDocument/2006/relationships/image" Target="../media/image126.svg"/><Relationship Id="rId13" Type="http://schemas.openxmlformats.org/officeDocument/2006/relationships/image" Target="../media/image146.png"/><Relationship Id="rId18" Type="http://schemas.openxmlformats.org/officeDocument/2006/relationships/image" Target="../media/image86.svg"/><Relationship Id="rId3" Type="http://schemas.openxmlformats.org/officeDocument/2006/relationships/notesSlide" Target="../notesSlides/notesSlide13.xml"/><Relationship Id="rId21" Type="http://schemas.openxmlformats.org/officeDocument/2006/relationships/image" Target="../media/image128.svg"/><Relationship Id="rId7" Type="http://schemas.openxmlformats.org/officeDocument/2006/relationships/image" Target="../media/image125.png"/><Relationship Id="rId12" Type="http://schemas.openxmlformats.org/officeDocument/2006/relationships/image" Target="../media/image132.png"/><Relationship Id="rId17" Type="http://schemas.openxmlformats.org/officeDocument/2006/relationships/image" Target="../media/image85.png"/><Relationship Id="rId2" Type="http://schemas.openxmlformats.org/officeDocument/2006/relationships/slideLayout" Target="../slideLayouts/slideLayout165.xml"/><Relationship Id="rId16" Type="http://schemas.openxmlformats.org/officeDocument/2006/relationships/image" Target="../media/image78.svg"/><Relationship Id="rId20" Type="http://schemas.openxmlformats.org/officeDocument/2006/relationships/image" Target="../media/image127.png"/><Relationship Id="rId1" Type="http://schemas.openxmlformats.org/officeDocument/2006/relationships/tags" Target="../tags/tag2.xml"/><Relationship Id="rId6" Type="http://schemas.openxmlformats.org/officeDocument/2006/relationships/image" Target="../media/image124.png"/><Relationship Id="rId11" Type="http://schemas.openxmlformats.org/officeDocument/2006/relationships/image" Target="../media/image131.png"/><Relationship Id="rId5" Type="http://schemas.openxmlformats.org/officeDocument/2006/relationships/image" Target="../media/image123.svg"/><Relationship Id="rId15" Type="http://schemas.openxmlformats.org/officeDocument/2006/relationships/image" Target="../media/image77.png"/><Relationship Id="rId23" Type="http://schemas.openxmlformats.org/officeDocument/2006/relationships/image" Target="../media/image148.jpeg"/><Relationship Id="rId10" Type="http://schemas.openxmlformats.org/officeDocument/2006/relationships/image" Target="../media/image130.svg"/><Relationship Id="rId19" Type="http://schemas.openxmlformats.org/officeDocument/2006/relationships/image" Target="../media/image147.png"/><Relationship Id="rId4" Type="http://schemas.openxmlformats.org/officeDocument/2006/relationships/image" Target="../media/image122.png"/><Relationship Id="rId9" Type="http://schemas.openxmlformats.org/officeDocument/2006/relationships/image" Target="../media/image129.png"/><Relationship Id="rId14" Type="http://schemas.microsoft.com/office/2007/relationships/hdphoto" Target="../media/hdphoto9.wdp"/><Relationship Id="rId22" Type="http://schemas.openxmlformats.org/officeDocument/2006/relationships/image" Target="../media/image97.png"/></Relationships>
</file>

<file path=ppt/slides/_rels/slide19.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14.xml"/><Relationship Id="rId1" Type="http://schemas.openxmlformats.org/officeDocument/2006/relationships/slideLayout" Target="../slideLayouts/slideLayout104.xml"/></Relationships>
</file>

<file path=ppt/slides/_rels/slide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5.xml"/><Relationship Id="rId1" Type="http://schemas.openxmlformats.org/officeDocument/2006/relationships/slideLayout" Target="../slideLayouts/slideLayout99.xml"/><Relationship Id="rId6" Type="http://schemas.openxmlformats.org/officeDocument/2006/relationships/image" Target="../media/image150.svg"/><Relationship Id="rId5" Type="http://schemas.openxmlformats.org/officeDocument/2006/relationships/image" Target="../media/image112.png"/><Relationship Id="rId4" Type="http://schemas.openxmlformats.org/officeDocument/2006/relationships/image" Target="../media/image111.svg"/></Relationships>
</file>

<file path=ppt/slides/_rels/slide21.xml.rels><?xml version="1.0" encoding="UTF-8" standalone="yes"?>
<Relationships xmlns="http://schemas.openxmlformats.org/package/2006/relationships"><Relationship Id="rId3" Type="http://schemas.microsoft.com/office/2018/10/relationships/comments" Target="../comments/modernComment_7FFFFFE6_A85AE145.xml"/><Relationship Id="rId7" Type="http://schemas.openxmlformats.org/officeDocument/2006/relationships/image" Target="../media/image152.png"/><Relationship Id="rId2" Type="http://schemas.openxmlformats.org/officeDocument/2006/relationships/notesSlide" Target="../notesSlides/notesSlide16.xml"/><Relationship Id="rId1" Type="http://schemas.openxmlformats.org/officeDocument/2006/relationships/slideLayout" Target="../slideLayouts/slideLayout120.xml"/><Relationship Id="rId6" Type="http://schemas.openxmlformats.org/officeDocument/2006/relationships/hyperlink" Target="https://aka.ms/TheAKSCommunity" TargetMode="External"/><Relationship Id="rId5" Type="http://schemas.openxmlformats.org/officeDocument/2006/relationships/hyperlink" Target="https://aka.ms/theakscommunity" TargetMode="External"/><Relationship Id="rId4" Type="http://schemas.openxmlformats.org/officeDocument/2006/relationships/image" Target="../media/image151.png"/></Relationships>
</file>

<file path=ppt/slides/_rels/slide22.xml.rels><?xml version="1.0" encoding="UTF-8" standalone="yes"?>
<Relationships xmlns="http://schemas.openxmlformats.org/package/2006/relationships"><Relationship Id="rId3" Type="http://schemas.openxmlformats.org/officeDocument/2006/relationships/image" Target="../media/image154.jpeg"/><Relationship Id="rId7" Type="http://schemas.openxmlformats.org/officeDocument/2006/relationships/image" Target="../media/image158.png"/><Relationship Id="rId2" Type="http://schemas.openxmlformats.org/officeDocument/2006/relationships/image" Target="../media/image153.jpeg"/><Relationship Id="rId1" Type="http://schemas.openxmlformats.org/officeDocument/2006/relationships/slideLayout" Target="../slideLayouts/slideLayout5.xml"/><Relationship Id="rId6" Type="http://schemas.openxmlformats.org/officeDocument/2006/relationships/image" Target="../media/image157.jpeg"/><Relationship Id="rId5" Type="http://schemas.openxmlformats.org/officeDocument/2006/relationships/image" Target="../media/image156.jpeg"/><Relationship Id="rId4" Type="http://schemas.openxmlformats.org/officeDocument/2006/relationships/image" Target="../media/image155.jpe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159.png"/><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hyperlink" Target="https://moaw.dev/workshop/?src=gh%3Apauldotyu%2Fmoaw%2Flearnlive%2Fworkshops%2Fopensource-models-on-aks-with-kaito%2F&amp;step=0" TargetMode="External"/><Relationship Id="rId5" Type="http://schemas.microsoft.com/office/2007/relationships/hdphoto" Target="../media/hdphoto1.wdp"/><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linkedin.com/in/ljmurray/" TargetMode="External"/><Relationship Id="rId2" Type="http://schemas.openxmlformats.org/officeDocument/2006/relationships/hyperlink" Target="https://x.com/lukemurraynz" TargetMode="External"/><Relationship Id="rId1" Type="http://schemas.openxmlformats.org/officeDocument/2006/relationships/slideLayout" Target="../slideLayouts/slideLayout4.xml"/><Relationship Id="rId6" Type="http://schemas.openxmlformats.org/officeDocument/2006/relationships/image" Target="../media/image44.png"/><Relationship Id="rId5" Type="http://schemas.openxmlformats.org/officeDocument/2006/relationships/image" Target="../media/image39.png"/><Relationship Id="rId4" Type="http://schemas.openxmlformats.org/officeDocument/2006/relationships/hyperlink" Target="https://luke.geek.nz/"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5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1F43F3-F74C-929F-814A-72BAC5694BB3}"/>
              </a:ext>
            </a:extLst>
          </p:cNvPr>
          <p:cNvSpPr txBox="1">
            <a:spLocks/>
          </p:cNvSpPr>
          <p:nvPr/>
        </p:nvSpPr>
        <p:spPr>
          <a:xfrm>
            <a:off x="431989" y="1872098"/>
            <a:ext cx="7111811" cy="1354217"/>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US" sz="4400"/>
              <a:t>Run open-sourced inference models in AKS using </a:t>
            </a:r>
            <a:r>
              <a:rPr lang="en-US" sz="4400" err="1"/>
              <a:t>Kaito</a:t>
            </a:r>
            <a:endParaRPr lang="en-US" sz="4400"/>
          </a:p>
        </p:txBody>
      </p:sp>
      <p:pic>
        <p:nvPicPr>
          <p:cNvPr id="3" name="Picture 2" descr="A logo of an astronaut holding a rocket&#10;&#10;Description automatically generated">
            <a:extLst>
              <a:ext uri="{FF2B5EF4-FFF2-40B4-BE49-F238E27FC236}">
                <a16:creationId xmlns:a16="http://schemas.microsoft.com/office/drawing/2014/main" id="{1F328CD5-4058-9CF8-1CF4-29FB1330A00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23242" y1="41797" x2="23633" y2="40918"/>
                        <a14:backgroundMark x1="74512" y1="38184" x2="76855" y2="55566"/>
                        <a14:backgroundMark x1="21191" y1="69043" x2="30762" y2="69824"/>
                        <a14:backgroundMark x1="34863" y1="35156" x2="34863" y2="35156"/>
                        <a14:backgroundMark x1="70508" y1="49414" x2="70508" y2="49414"/>
                        <a14:backgroundMark x1="79492" y1="65332" x2="79492" y2="65332"/>
                      </a14:backgroundRemoval>
                    </a14:imgEffect>
                  </a14:imgLayer>
                </a14:imgProps>
              </a:ext>
              <a:ext uri="{28A0092B-C50C-407E-A947-70E740481C1C}">
                <a14:useLocalDpi xmlns:a14="http://schemas.microsoft.com/office/drawing/2010/main" val="0"/>
              </a:ext>
            </a:extLst>
          </a:blip>
          <a:stretch>
            <a:fillRect/>
          </a:stretch>
        </p:blipFill>
        <p:spPr>
          <a:xfrm>
            <a:off x="6452461" y="-87823"/>
            <a:ext cx="6511871" cy="6511871"/>
          </a:xfrm>
          <a:prstGeom prst="rect">
            <a:avLst/>
          </a:prstGeom>
        </p:spPr>
      </p:pic>
      <p:sp>
        <p:nvSpPr>
          <p:cNvPr id="4" name="Title 1">
            <a:extLst>
              <a:ext uri="{FF2B5EF4-FFF2-40B4-BE49-F238E27FC236}">
                <a16:creationId xmlns:a16="http://schemas.microsoft.com/office/drawing/2014/main" id="{8310D094-AB3A-DFD2-FBDF-CA2E66D61C25}"/>
              </a:ext>
            </a:extLst>
          </p:cNvPr>
          <p:cNvSpPr txBox="1">
            <a:spLocks/>
          </p:cNvSpPr>
          <p:nvPr/>
        </p:nvSpPr>
        <p:spPr>
          <a:xfrm>
            <a:off x="431989" y="5309586"/>
            <a:ext cx="8067862"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US"/>
              <a:t>Speaker: Jorge </a:t>
            </a:r>
            <a:r>
              <a:rPr lang="en-US" err="1"/>
              <a:t>Arteiro</a:t>
            </a:r>
            <a:r>
              <a:rPr lang="en-US"/>
              <a:t> &amp; Luke Murray</a:t>
            </a:r>
          </a:p>
        </p:txBody>
      </p:sp>
      <p:pic>
        <p:nvPicPr>
          <p:cNvPr id="6" name="Picture 5">
            <a:extLst>
              <a:ext uri="{FF2B5EF4-FFF2-40B4-BE49-F238E27FC236}">
                <a16:creationId xmlns:a16="http://schemas.microsoft.com/office/drawing/2014/main" id="{7E891377-9F42-FCBD-9758-AF7EE5590061}"/>
              </a:ext>
            </a:extLst>
          </p:cNvPr>
          <p:cNvPicPr>
            <a:picLocks noChangeAspect="1"/>
          </p:cNvPicPr>
          <p:nvPr/>
        </p:nvPicPr>
        <p:blipFill>
          <a:blip r:embed="rId4"/>
          <a:stretch>
            <a:fillRect/>
          </a:stretch>
        </p:blipFill>
        <p:spPr>
          <a:xfrm>
            <a:off x="184683" y="79175"/>
            <a:ext cx="5828571" cy="1104762"/>
          </a:xfrm>
          <a:prstGeom prst="rect">
            <a:avLst/>
          </a:prstGeom>
        </p:spPr>
      </p:pic>
    </p:spTree>
    <p:extLst>
      <p:ext uri="{BB962C8B-B14F-4D97-AF65-F5344CB8AC3E}">
        <p14:creationId xmlns:p14="http://schemas.microsoft.com/office/powerpoint/2010/main" val="1322502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B7A46A00-B925-EB14-70CE-03A7E6147F9D}"/>
              </a:ext>
              <a:ext uri="{C183D7F6-B498-43B3-948B-1728B52AA6E4}">
                <adec:decorative xmlns:adec="http://schemas.microsoft.com/office/drawing/2017/decorative" val="1"/>
              </a:ext>
            </a:extLst>
          </p:cNvPr>
          <p:cNvGrpSpPr/>
          <p:nvPr/>
        </p:nvGrpSpPr>
        <p:grpSpPr>
          <a:xfrm>
            <a:off x="3141133" y="4364832"/>
            <a:ext cx="8465080" cy="1226494"/>
            <a:chOff x="3141133" y="4364832"/>
            <a:chExt cx="8465080" cy="1226494"/>
          </a:xfrm>
        </p:grpSpPr>
        <p:sp>
          <p:nvSpPr>
            <p:cNvPr id="163" name="Rectangle 162">
              <a:extLst>
                <a:ext uri="{FF2B5EF4-FFF2-40B4-BE49-F238E27FC236}">
                  <a16:creationId xmlns:a16="http://schemas.microsoft.com/office/drawing/2014/main" id="{3D2B47EE-F85B-2FC5-9BC4-0DF23267833D}"/>
                </a:ext>
              </a:extLst>
            </p:cNvPr>
            <p:cNvSpPr/>
            <p:nvPr/>
          </p:nvSpPr>
          <p:spPr bwMode="auto">
            <a:xfrm>
              <a:off x="3141133" y="4364832"/>
              <a:ext cx="8465080" cy="1226494"/>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64" name="TextBox 163">
              <a:extLst>
                <a:ext uri="{FF2B5EF4-FFF2-40B4-BE49-F238E27FC236}">
                  <a16:creationId xmlns:a16="http://schemas.microsoft.com/office/drawing/2014/main" id="{B796F800-D44C-E3E2-1923-689FDF1CEB6B}"/>
                </a:ext>
              </a:extLst>
            </p:cNvPr>
            <p:cNvSpPr txBox="1"/>
            <p:nvPr/>
          </p:nvSpPr>
          <p:spPr>
            <a:xfrm>
              <a:off x="6231520" y="4462984"/>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Observability</a:t>
              </a:r>
            </a:p>
          </p:txBody>
        </p:sp>
        <p:pic>
          <p:nvPicPr>
            <p:cNvPr id="12" name="Picture 11">
              <a:extLst>
                <a:ext uri="{FF2B5EF4-FFF2-40B4-BE49-F238E27FC236}">
                  <a16:creationId xmlns:a16="http://schemas.microsoft.com/office/drawing/2014/main" id="{FEFACAE7-613A-82BF-E868-A2FF5358E014}"/>
                </a:ext>
              </a:extLst>
            </p:cNvPr>
            <p:cNvPicPr>
              <a:picLocks noChangeAspect="1"/>
            </p:cNvPicPr>
            <p:nvPr/>
          </p:nvPicPr>
          <p:blipFill>
            <a:blip r:embed="rId3"/>
            <a:stretch>
              <a:fillRect/>
            </a:stretch>
          </p:blipFill>
          <p:spPr>
            <a:xfrm>
              <a:off x="5625059" y="4757843"/>
              <a:ext cx="319060" cy="319060"/>
            </a:xfrm>
            <a:prstGeom prst="rect">
              <a:avLst/>
            </a:prstGeom>
          </p:spPr>
        </p:pic>
        <p:pic>
          <p:nvPicPr>
            <p:cNvPr id="13" name="Picture 12">
              <a:extLst>
                <a:ext uri="{FF2B5EF4-FFF2-40B4-BE49-F238E27FC236}">
                  <a16:creationId xmlns:a16="http://schemas.microsoft.com/office/drawing/2014/main" id="{A9209761-388E-B79B-07E3-171E782CC359}"/>
                </a:ext>
              </a:extLst>
            </p:cNvPr>
            <p:cNvPicPr>
              <a:picLocks noChangeAspect="1"/>
            </p:cNvPicPr>
            <p:nvPr/>
          </p:nvPicPr>
          <p:blipFill>
            <a:blip r:embed="rId4"/>
            <a:stretch>
              <a:fillRect/>
            </a:stretch>
          </p:blipFill>
          <p:spPr>
            <a:xfrm>
              <a:off x="7700852" y="4753001"/>
              <a:ext cx="229726" cy="319060"/>
            </a:xfrm>
            <a:prstGeom prst="rect">
              <a:avLst/>
            </a:prstGeom>
          </p:spPr>
        </p:pic>
        <p:pic>
          <p:nvPicPr>
            <p:cNvPr id="14" name="Picture 13">
              <a:extLst>
                <a:ext uri="{FF2B5EF4-FFF2-40B4-BE49-F238E27FC236}">
                  <a16:creationId xmlns:a16="http://schemas.microsoft.com/office/drawing/2014/main" id="{4B46B9FA-D40C-4CFF-1814-C91CD869052B}"/>
                </a:ext>
              </a:extLst>
            </p:cNvPr>
            <p:cNvPicPr>
              <a:picLocks noChangeAspect="1"/>
            </p:cNvPicPr>
            <p:nvPr/>
          </p:nvPicPr>
          <p:blipFill>
            <a:blip r:embed="rId5"/>
            <a:stretch>
              <a:fillRect/>
            </a:stretch>
          </p:blipFill>
          <p:spPr>
            <a:xfrm>
              <a:off x="8597791" y="4717159"/>
              <a:ext cx="398826" cy="398824"/>
            </a:xfrm>
            <a:prstGeom prst="rect">
              <a:avLst/>
            </a:prstGeom>
          </p:spPr>
        </p:pic>
        <p:sp>
          <p:nvSpPr>
            <p:cNvPr id="15" name="TextBox 14">
              <a:extLst>
                <a:ext uri="{FF2B5EF4-FFF2-40B4-BE49-F238E27FC236}">
                  <a16:creationId xmlns:a16="http://schemas.microsoft.com/office/drawing/2014/main" id="{1762C72C-0DD8-33FE-5023-3ACA10E56C34}"/>
                </a:ext>
              </a:extLst>
            </p:cNvPr>
            <p:cNvSpPr txBox="1">
              <a:spLocks/>
            </p:cNvSpPr>
            <p:nvPr/>
          </p:nvSpPr>
          <p:spPr>
            <a:xfrm>
              <a:off x="5336038" y="5098129"/>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Monitor</a:t>
              </a:r>
            </a:p>
          </p:txBody>
        </p:sp>
        <p:sp>
          <p:nvSpPr>
            <p:cNvPr id="16" name="TextBox 15">
              <a:extLst>
                <a:ext uri="{FF2B5EF4-FFF2-40B4-BE49-F238E27FC236}">
                  <a16:creationId xmlns:a16="http://schemas.microsoft.com/office/drawing/2014/main" id="{591C9CD3-F6F9-0AFA-9867-3CBDCED8D7F2}"/>
                </a:ext>
              </a:extLst>
            </p:cNvPr>
            <p:cNvSpPr txBox="1">
              <a:spLocks/>
            </p:cNvSpPr>
            <p:nvPr/>
          </p:nvSpPr>
          <p:spPr>
            <a:xfrm>
              <a:off x="7385049" y="5098128"/>
              <a:ext cx="861332" cy="403129"/>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App Insights</a:t>
              </a:r>
            </a:p>
          </p:txBody>
        </p:sp>
        <p:sp>
          <p:nvSpPr>
            <p:cNvPr id="17" name="TextBox 16">
              <a:extLst>
                <a:ext uri="{FF2B5EF4-FFF2-40B4-BE49-F238E27FC236}">
                  <a16:creationId xmlns:a16="http://schemas.microsoft.com/office/drawing/2014/main" id="{23B42F0A-312D-2767-B253-0CCD23AEED69}"/>
                </a:ext>
              </a:extLst>
            </p:cNvPr>
            <p:cNvSpPr txBox="1">
              <a:spLocks/>
            </p:cNvSpPr>
            <p:nvPr/>
          </p:nvSpPr>
          <p:spPr>
            <a:xfrm>
              <a:off x="8230599" y="5098128"/>
              <a:ext cx="1133210" cy="39526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1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Managed Grafana</a:t>
              </a:r>
            </a:p>
          </p:txBody>
        </p:sp>
        <p:pic>
          <p:nvPicPr>
            <p:cNvPr id="41" name="Picture 40" descr="A picture containing clipart, creativity, illustration, design">
              <a:extLst>
                <a:ext uri="{FF2B5EF4-FFF2-40B4-BE49-F238E27FC236}">
                  <a16:creationId xmlns:a16="http://schemas.microsoft.com/office/drawing/2014/main" id="{21B2F736-BC7D-08AC-8B1E-01FE83CA826A}"/>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6672993" y="4754178"/>
              <a:ext cx="298985" cy="296493"/>
            </a:xfrm>
            <a:prstGeom prst="rect">
              <a:avLst/>
            </a:prstGeom>
          </p:spPr>
        </p:pic>
        <p:sp>
          <p:nvSpPr>
            <p:cNvPr id="42" name="TextBox 41">
              <a:extLst>
                <a:ext uri="{FF2B5EF4-FFF2-40B4-BE49-F238E27FC236}">
                  <a16:creationId xmlns:a16="http://schemas.microsoft.com/office/drawing/2014/main" id="{D19D9F3E-0C1E-B1B9-0B83-513AD1E2303A}"/>
                </a:ext>
              </a:extLst>
            </p:cNvPr>
            <p:cNvSpPr txBox="1"/>
            <p:nvPr/>
          </p:nvSpPr>
          <p:spPr>
            <a:xfrm>
              <a:off x="6242722" y="5153786"/>
              <a:ext cx="1159526" cy="256604"/>
            </a:xfrm>
            <a:prstGeom prst="rect">
              <a:avLst/>
            </a:prstGeom>
            <a:noFill/>
          </p:spPr>
          <p:txBody>
            <a:bodyPr wrap="square" lIns="0" tIns="0" rIns="0" bIns="0">
              <a:noAutofit/>
            </a:bodyPr>
            <a:lstStyle>
              <a:defPPr>
                <a:defRPr lang="en-US"/>
              </a:defPPr>
              <a:lvl1pPr marR="0" lvl="0" indent="-228523" algn="ctr" defTabSz="895838" fontAlgn="base">
                <a:lnSpc>
                  <a:spcPct val="90000"/>
                </a:lnSpc>
                <a:spcBef>
                  <a:spcPts val="588"/>
                </a:spcBef>
                <a:spcAft>
                  <a:spcPts val="575"/>
                </a:spcAft>
                <a:buClrTx/>
                <a:buSzTx/>
                <a:buFontTx/>
                <a:buNone/>
                <a:tabLst/>
                <a:defRPr kumimoji="0" sz="882" b="0" i="0" u="none" strike="noStrike" kern="0" cap="none" spc="0" normalizeH="0" baseline="0">
                  <a:ln>
                    <a:noFill/>
                  </a:ln>
                  <a:solidFill>
                    <a:srgbClr val="FFFFFF"/>
                  </a:solidFill>
                  <a:effectLst/>
                  <a:uLnTx/>
                  <a:uFillTx/>
                  <a:latin typeface="Segoe UI Semibold"/>
                  <a:cs typeface="Segoe UI Semibold" panose="020B0702040204020203" pitchFamily="34" charset="0"/>
                </a:defRPr>
              </a:lvl1pPr>
            </a:lstStyle>
            <a:p>
              <a:pPr marL="0" marR="0" lvl="0" indent="-228523" algn="ctr" defTabSz="895838" rtl="0" eaLnBrk="1" fontAlgn="base" latinLnBrk="0" hangingPunct="1">
                <a:lnSpc>
                  <a:spcPct val="90000"/>
                </a:lnSpc>
                <a:spcBef>
                  <a:spcPts val="588"/>
                </a:spcBef>
                <a:spcAft>
                  <a:spcPts val="575"/>
                </a:spcAft>
                <a:buClrTx/>
                <a:buSzTx/>
                <a:buFontTx/>
                <a:buNone/>
                <a:tabLst/>
                <a:defRPr/>
              </a:pPr>
              <a:r>
                <a:rPr kumimoji="0" lang="en-US" sz="1100" b="0" i="0" u="none" strike="noStrike" kern="0" cap="none" spc="0" normalizeH="0" baseline="0" noProof="0">
                  <a:ln>
                    <a:noFill/>
                  </a:ln>
                  <a:solidFill>
                    <a:srgbClr val="FFFFFF"/>
                  </a:solidFill>
                  <a:effectLst/>
                  <a:uLnTx/>
                  <a:uFillTx/>
                  <a:latin typeface="Segoe UI"/>
                  <a:ea typeface="+mn-ea"/>
                  <a:cs typeface="Segoe UI Semibold" panose="020B0702040204020203" pitchFamily="34" charset="0"/>
                </a:rPr>
                <a:t>Azure Managed Prometheus</a:t>
              </a:r>
            </a:p>
          </p:txBody>
        </p:sp>
      </p:grpSp>
      <p:sp>
        <p:nvSpPr>
          <p:cNvPr id="4" name="Title 3">
            <a:extLst>
              <a:ext uri="{FF2B5EF4-FFF2-40B4-BE49-F238E27FC236}">
                <a16:creationId xmlns:a16="http://schemas.microsoft.com/office/drawing/2014/main" id="{4287A34A-09F3-2682-8828-BC56AF9871FC}"/>
              </a:ext>
            </a:extLst>
          </p:cNvPr>
          <p:cNvSpPr>
            <a:spLocks noGrp="1"/>
          </p:cNvSpPr>
          <p:nvPr>
            <p:ph type="title"/>
          </p:nvPr>
        </p:nvSpPr>
        <p:spPr/>
        <p:txBody>
          <a:bodyPr/>
          <a:lstStyle/>
          <a:p>
            <a:pPr algn="ctr"/>
            <a:r>
              <a:rPr lang="en-US"/>
              <a:t>End-to-end platform for intelligent apps</a:t>
            </a:r>
          </a:p>
        </p:txBody>
      </p:sp>
      <p:grpSp>
        <p:nvGrpSpPr>
          <p:cNvPr id="8" name="Group 7" descr="Community: WA, KEDA, kubernetes, Open cost, Flux, kata containers, dapr, open policy agent, cluster api">
            <a:extLst>
              <a:ext uri="{FF2B5EF4-FFF2-40B4-BE49-F238E27FC236}">
                <a16:creationId xmlns:a16="http://schemas.microsoft.com/office/drawing/2014/main" id="{0CA08C80-C3AB-195D-14D5-F15E9B3817DD}"/>
              </a:ext>
            </a:extLst>
          </p:cNvPr>
          <p:cNvGrpSpPr/>
          <p:nvPr/>
        </p:nvGrpSpPr>
        <p:grpSpPr>
          <a:xfrm>
            <a:off x="584535" y="1125056"/>
            <a:ext cx="2478658" cy="1548935"/>
            <a:chOff x="584535" y="1125056"/>
            <a:chExt cx="2478658" cy="1548935"/>
          </a:xfrm>
        </p:grpSpPr>
        <p:sp>
          <p:nvSpPr>
            <p:cNvPr id="191" name="Rectangle 190">
              <a:extLst>
                <a:ext uri="{FF2B5EF4-FFF2-40B4-BE49-F238E27FC236}">
                  <a16:creationId xmlns:a16="http://schemas.microsoft.com/office/drawing/2014/main" id="{F507A517-3633-7AF8-03BB-8221845B4319}"/>
                </a:ext>
              </a:extLst>
            </p:cNvPr>
            <p:cNvSpPr/>
            <p:nvPr/>
          </p:nvSpPr>
          <p:spPr bwMode="auto">
            <a:xfrm>
              <a:off x="584535" y="1125056"/>
              <a:ext cx="2478658" cy="1548935"/>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192" name="TextBox 191">
              <a:extLst>
                <a:ext uri="{FF2B5EF4-FFF2-40B4-BE49-F238E27FC236}">
                  <a16:creationId xmlns:a16="http://schemas.microsoft.com/office/drawing/2014/main" id="{65D00233-2E8F-E153-F3A1-59AC735D6BB2}"/>
                </a:ext>
              </a:extLst>
            </p:cNvPr>
            <p:cNvSpPr txBox="1"/>
            <p:nvPr/>
          </p:nvSpPr>
          <p:spPr>
            <a:xfrm>
              <a:off x="1149314" y="1208304"/>
              <a:ext cx="135484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Community</a:t>
              </a:r>
            </a:p>
          </p:txBody>
        </p:sp>
        <p:pic>
          <p:nvPicPr>
            <p:cNvPr id="193" name="Picture 192">
              <a:extLst>
                <a:ext uri="{FF2B5EF4-FFF2-40B4-BE49-F238E27FC236}">
                  <a16:creationId xmlns:a16="http://schemas.microsoft.com/office/drawing/2014/main" id="{7B6C6915-7AAB-DE14-6A53-2EF99BB72E11}"/>
                </a:ext>
              </a:extLst>
            </p:cNvPr>
            <p:cNvPicPr>
              <a:picLocks noChangeAspect="1"/>
            </p:cNvPicPr>
            <p:nvPr/>
          </p:nvPicPr>
          <p:blipFill>
            <a:blip r:embed="rId8">
              <a:extLst>
                <a:ext uri="{BEBA8EAE-BF5A-486C-A8C5-ECC9F3942E4B}">
                  <a14:imgProps xmlns:a14="http://schemas.microsoft.com/office/drawing/2010/main">
                    <a14:imgLayer r:embed="rId9">
                      <a14:imgEffect>
                        <a14:brightnessContrast bright="100000"/>
                      </a14:imgEffect>
                    </a14:imgLayer>
                  </a14:imgProps>
                </a:ext>
              </a:extLst>
            </a:blip>
            <a:stretch>
              <a:fillRect/>
            </a:stretch>
          </p:blipFill>
          <p:spPr>
            <a:xfrm>
              <a:off x="1302521" y="1735939"/>
              <a:ext cx="459604" cy="136706"/>
            </a:xfrm>
            <a:prstGeom prst="rect">
              <a:avLst/>
            </a:prstGeom>
          </p:spPr>
        </p:pic>
        <p:pic>
          <p:nvPicPr>
            <p:cNvPr id="194" name="Picture 193">
              <a:extLst>
                <a:ext uri="{FF2B5EF4-FFF2-40B4-BE49-F238E27FC236}">
                  <a16:creationId xmlns:a16="http://schemas.microsoft.com/office/drawing/2014/main" id="{C68CEEE8-E863-C3A7-F4E4-B3EB15697796}"/>
                </a:ext>
              </a:extLst>
            </p:cNvPr>
            <p:cNvPicPr>
              <a:picLocks noChangeAspect="1"/>
            </p:cNvPicPr>
            <p:nvPr/>
          </p:nvPicPr>
          <p:blipFill>
            <a:blip r:embed="rId10">
              <a:extLst>
                <a:ext uri="{BEBA8EAE-BF5A-486C-A8C5-ECC9F3942E4B}">
                  <a14:imgProps xmlns:a14="http://schemas.microsoft.com/office/drawing/2010/main">
                    <a14:imgLayer r:embed="rId11">
                      <a14:imgEffect>
                        <a14:sharpenSoften amount="1000"/>
                      </a14:imgEffect>
                      <a14:imgEffect>
                        <a14:brightnessContrast bright="100000"/>
                      </a14:imgEffect>
                    </a14:imgLayer>
                  </a14:imgProps>
                </a:ext>
              </a:extLst>
            </a:blip>
            <a:stretch>
              <a:fillRect/>
            </a:stretch>
          </p:blipFill>
          <p:spPr>
            <a:xfrm>
              <a:off x="1674753" y="2140122"/>
              <a:ext cx="315810" cy="232151"/>
            </a:xfrm>
            <a:prstGeom prst="rect">
              <a:avLst/>
            </a:prstGeom>
          </p:spPr>
        </p:pic>
        <p:pic>
          <p:nvPicPr>
            <p:cNvPr id="196" name="Picture 195">
              <a:extLst>
                <a:ext uri="{FF2B5EF4-FFF2-40B4-BE49-F238E27FC236}">
                  <a16:creationId xmlns:a16="http://schemas.microsoft.com/office/drawing/2014/main" id="{FC8B73FA-AE55-8BE2-F746-FACB9CE1FE08}"/>
                </a:ext>
              </a:extLst>
            </p:cNvPr>
            <p:cNvPicPr>
              <a:picLocks noChangeAspect="1"/>
            </p:cNvPicPr>
            <p:nvPr/>
          </p:nvPicPr>
          <p:blipFill>
            <a:blip r:embed="rId12"/>
            <a:stretch>
              <a:fillRect/>
            </a:stretch>
          </p:blipFill>
          <p:spPr>
            <a:xfrm>
              <a:off x="1950778" y="1609557"/>
              <a:ext cx="356054" cy="343669"/>
            </a:xfrm>
            <a:prstGeom prst="rect">
              <a:avLst/>
            </a:prstGeom>
          </p:spPr>
        </p:pic>
        <p:pic>
          <p:nvPicPr>
            <p:cNvPr id="199" name="Picture 198">
              <a:extLst>
                <a:ext uri="{FF2B5EF4-FFF2-40B4-BE49-F238E27FC236}">
                  <a16:creationId xmlns:a16="http://schemas.microsoft.com/office/drawing/2014/main" id="{0A455A42-D2DC-E7EA-05D8-ABBCE9DAC6A5}"/>
                </a:ext>
              </a:extLst>
            </p:cNvPr>
            <p:cNvPicPr>
              <a:picLocks noChangeAspect="1"/>
            </p:cNvPicPr>
            <p:nvPr/>
          </p:nvPicPr>
          <p:blipFill>
            <a:blip r:embed="rId13"/>
            <a:stretch>
              <a:fillRect/>
            </a:stretch>
          </p:blipFill>
          <p:spPr>
            <a:xfrm>
              <a:off x="2092441" y="2081754"/>
              <a:ext cx="321582" cy="341681"/>
            </a:xfrm>
            <a:prstGeom prst="rect">
              <a:avLst/>
            </a:prstGeom>
          </p:spPr>
        </p:pic>
        <p:pic>
          <p:nvPicPr>
            <p:cNvPr id="1030" name="Picture 6" descr="OpenCost">
              <a:extLst>
                <a:ext uri="{FF2B5EF4-FFF2-40B4-BE49-F238E27FC236}">
                  <a16:creationId xmlns:a16="http://schemas.microsoft.com/office/drawing/2014/main" id="{AF8DA6A7-C0F2-6C85-7AB0-64140503D821}"/>
                </a:ext>
              </a:extLst>
            </p:cNvPr>
            <p:cNvPicPr>
              <a:picLocks noChangeAspect="1" noChangeArrowheads="1"/>
            </p:cNvPicPr>
            <p:nvPr/>
          </p:nvPicPr>
          <p:blipFill>
            <a:blip r:embed="rId14">
              <a:alphaModFix/>
              <a:duotone>
                <a:schemeClr val="accent6">
                  <a:shade val="45000"/>
                  <a:satMod val="135000"/>
                </a:schemeClr>
                <a:prstClr val="white"/>
              </a:duotone>
              <a:extLst>
                <a:ext uri="{BEBA8EAE-BF5A-486C-A8C5-ECC9F3942E4B}">
                  <a14:imgProps xmlns:a14="http://schemas.microsoft.com/office/drawing/2010/main">
                    <a14:imgLayer r:embed="rId15">
                      <a14:imgEffect>
                        <a14:saturation sat="400000"/>
                      </a14:imgEffect>
                    </a14:imgLayer>
                  </a14:imgProps>
                </a:ext>
                <a:ext uri="{28A0092B-C50C-407E-A947-70E740481C1C}">
                  <a14:useLocalDpi xmlns:a14="http://schemas.microsoft.com/office/drawing/2010/main" val="0"/>
                </a:ext>
              </a:extLst>
            </a:blip>
            <a:srcRect/>
            <a:stretch>
              <a:fillRect/>
            </a:stretch>
          </p:blipFill>
          <p:spPr bwMode="auto">
            <a:xfrm>
              <a:off x="2527214" y="1601713"/>
              <a:ext cx="327667" cy="298541"/>
            </a:xfrm>
            <a:prstGeom prst="rect">
              <a:avLst/>
            </a:prstGeom>
            <a:noFill/>
            <a:extLst>
              <a:ext uri="{909E8E84-426E-40DD-AFC4-6F175D3DCCD1}">
                <a14:hiddenFill xmlns:a14="http://schemas.microsoft.com/office/drawing/2010/main">
                  <a:solidFill>
                    <a:srgbClr val="FFFFFF"/>
                  </a:solidFill>
                </a14:hiddenFill>
              </a:ext>
            </a:extLst>
          </p:spPr>
        </p:pic>
        <p:pic>
          <p:nvPicPr>
            <p:cNvPr id="1284098" name="Picture 2">
              <a:extLst>
                <a:ext uri="{FF2B5EF4-FFF2-40B4-BE49-F238E27FC236}">
                  <a16:creationId xmlns:a16="http://schemas.microsoft.com/office/drawing/2014/main" id="{7503E9A6-F5AE-4E1E-B663-4338B1E56639}"/>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04744" y="1661849"/>
              <a:ext cx="258110" cy="258110"/>
            </a:xfrm>
            <a:prstGeom prst="rect">
              <a:avLst/>
            </a:prstGeom>
            <a:noFill/>
            <a:extLst>
              <a:ext uri="{909E8E84-426E-40DD-AFC4-6F175D3DCCD1}">
                <a14:hiddenFill xmlns:a14="http://schemas.microsoft.com/office/drawing/2010/main">
                  <a:solidFill>
                    <a:srgbClr val="FFFFFF"/>
                  </a:solidFill>
                </a14:hiddenFill>
              </a:ext>
            </a:extLst>
          </p:spPr>
        </p:pic>
        <p:pic>
          <p:nvPicPr>
            <p:cNvPr id="1284100" name="Picture 4">
              <a:extLst>
                <a:ext uri="{FF2B5EF4-FFF2-40B4-BE49-F238E27FC236}">
                  <a16:creationId xmlns:a16="http://schemas.microsoft.com/office/drawing/2014/main" id="{71FE57E3-DD8B-84FC-5BAF-CFED5DA5AA17}"/>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7337" y="2143176"/>
              <a:ext cx="286314" cy="286314"/>
            </a:xfrm>
            <a:prstGeom prst="rect">
              <a:avLst/>
            </a:prstGeom>
            <a:noFill/>
            <a:extLst>
              <a:ext uri="{909E8E84-426E-40DD-AFC4-6F175D3DCCD1}">
                <a14:hiddenFill xmlns:a14="http://schemas.microsoft.com/office/drawing/2010/main">
                  <a:solidFill>
                    <a:srgbClr val="FFFFFF"/>
                  </a:solidFill>
                </a14:hiddenFill>
              </a:ext>
            </a:extLst>
          </p:spPr>
        </p:pic>
        <p:pic>
          <p:nvPicPr>
            <p:cNvPr id="1284102" name="Picture 6">
              <a:extLst>
                <a:ext uri="{FF2B5EF4-FFF2-40B4-BE49-F238E27FC236}">
                  <a16:creationId xmlns:a16="http://schemas.microsoft.com/office/drawing/2014/main" id="{BE377988-BA42-CBF5-5AEB-B2923CA727C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167911" y="2035826"/>
              <a:ext cx="478341" cy="478341"/>
            </a:xfrm>
            <a:prstGeom prst="rect">
              <a:avLst/>
            </a:prstGeom>
            <a:noFill/>
            <a:extLst>
              <a:ext uri="{909E8E84-426E-40DD-AFC4-6F175D3DCCD1}">
                <a14:hiddenFill xmlns:a14="http://schemas.microsoft.com/office/drawing/2010/main">
                  <a:solidFill>
                    <a:srgbClr val="FFFFFF"/>
                  </a:solidFill>
                </a14:hiddenFill>
              </a:ext>
            </a:extLst>
          </p:spPr>
        </p:pic>
        <p:pic>
          <p:nvPicPr>
            <p:cNvPr id="1284108" name="Picture 12" descr="Our Commitment to Open Source Kubernetes | D2iQ Community">
              <a:extLst>
                <a:ext uri="{FF2B5EF4-FFF2-40B4-BE49-F238E27FC236}">
                  <a16:creationId xmlns:a16="http://schemas.microsoft.com/office/drawing/2014/main" id="{0FBEB4E2-90EB-45C0-A8BF-00034CD1E87E}"/>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397890" y="1975611"/>
              <a:ext cx="586317" cy="58631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descr="Security: Azure Active Directory, Azure policy, and Microsoft defender.">
            <a:extLst>
              <a:ext uri="{FF2B5EF4-FFF2-40B4-BE49-F238E27FC236}">
                <a16:creationId xmlns:a16="http://schemas.microsoft.com/office/drawing/2014/main" id="{8F797C09-46EC-8081-CAE8-B7F4B45FC155}"/>
              </a:ext>
            </a:extLst>
          </p:cNvPr>
          <p:cNvGrpSpPr/>
          <p:nvPr/>
        </p:nvGrpSpPr>
        <p:grpSpPr>
          <a:xfrm>
            <a:off x="3141133" y="1129228"/>
            <a:ext cx="3183467" cy="1549636"/>
            <a:chOff x="3141133" y="1595092"/>
            <a:chExt cx="3183467" cy="1549636"/>
          </a:xfrm>
        </p:grpSpPr>
        <p:sp>
          <p:nvSpPr>
            <p:cNvPr id="138" name="Rectangle 137">
              <a:extLst>
                <a:ext uri="{FF2B5EF4-FFF2-40B4-BE49-F238E27FC236}">
                  <a16:creationId xmlns:a16="http://schemas.microsoft.com/office/drawing/2014/main" id="{DD2D7A0B-5B6A-109B-24F4-356B2038FE46}"/>
                </a:ext>
              </a:extLst>
            </p:cNvPr>
            <p:cNvSpPr/>
            <p:nvPr/>
          </p:nvSpPr>
          <p:spPr bwMode="auto">
            <a:xfrm>
              <a:off x="3141133" y="1595092"/>
              <a:ext cx="3183467" cy="1549636"/>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39" name="TextBox 138">
              <a:extLst>
                <a:ext uri="{FF2B5EF4-FFF2-40B4-BE49-F238E27FC236}">
                  <a16:creationId xmlns:a16="http://schemas.microsoft.com/office/drawing/2014/main" id="{68B9EED1-ADAE-35F1-EC13-F92C7F5BE348}"/>
                </a:ext>
              </a:extLst>
            </p:cNvPr>
            <p:cNvSpPr txBox="1"/>
            <p:nvPr/>
          </p:nvSpPr>
          <p:spPr>
            <a:xfrm>
              <a:off x="4283742" y="1675578"/>
              <a:ext cx="90416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Security</a:t>
              </a:r>
            </a:p>
          </p:txBody>
        </p:sp>
        <p:pic>
          <p:nvPicPr>
            <p:cNvPr id="132" name="Graphic 131">
              <a:extLst>
                <a:ext uri="{FF2B5EF4-FFF2-40B4-BE49-F238E27FC236}">
                  <a16:creationId xmlns:a16="http://schemas.microsoft.com/office/drawing/2014/main" id="{C123EF4D-DD83-C31B-1F84-85E35E8342FA}"/>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3565579" y="2092493"/>
              <a:ext cx="328550" cy="328550"/>
            </a:xfrm>
            <a:prstGeom prst="rect">
              <a:avLst/>
            </a:prstGeom>
            <a:effectLst/>
          </p:spPr>
        </p:pic>
        <p:sp>
          <p:nvSpPr>
            <p:cNvPr id="133" name="TextBox 132">
              <a:extLst>
                <a:ext uri="{FF2B5EF4-FFF2-40B4-BE49-F238E27FC236}">
                  <a16:creationId xmlns:a16="http://schemas.microsoft.com/office/drawing/2014/main" id="{C59825B9-408D-1467-71AD-B65E790B307A}"/>
                </a:ext>
              </a:extLst>
            </p:cNvPr>
            <p:cNvSpPr txBox="1"/>
            <p:nvPr/>
          </p:nvSpPr>
          <p:spPr>
            <a:xfrm>
              <a:off x="3426655" y="2523114"/>
              <a:ext cx="606399"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Active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Directory</a:t>
              </a:r>
            </a:p>
          </p:txBody>
        </p:sp>
        <p:pic>
          <p:nvPicPr>
            <p:cNvPr id="134" name="Graphic 133">
              <a:extLst>
                <a:ext uri="{FF2B5EF4-FFF2-40B4-BE49-F238E27FC236}">
                  <a16:creationId xmlns:a16="http://schemas.microsoft.com/office/drawing/2014/main" id="{44CCBE07-D649-6404-48DA-06C1ADB89E58}"/>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547473" y="2092493"/>
              <a:ext cx="328550" cy="328550"/>
            </a:xfrm>
            <a:prstGeom prst="rect">
              <a:avLst/>
            </a:prstGeom>
            <a:effectLst/>
          </p:spPr>
        </p:pic>
        <p:sp>
          <p:nvSpPr>
            <p:cNvPr id="135" name="TextBox 134">
              <a:extLst>
                <a:ext uri="{FF2B5EF4-FFF2-40B4-BE49-F238E27FC236}">
                  <a16:creationId xmlns:a16="http://schemas.microsoft.com/office/drawing/2014/main" id="{162BD389-A6E2-768F-F43D-D5D53657DE66}"/>
                </a:ext>
              </a:extLst>
            </p:cNvPr>
            <p:cNvSpPr txBox="1"/>
            <p:nvPr/>
          </p:nvSpPr>
          <p:spPr>
            <a:xfrm>
              <a:off x="4300268" y="2523114"/>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Policy</a:t>
              </a:r>
            </a:p>
          </p:txBody>
        </p:sp>
        <p:sp>
          <p:nvSpPr>
            <p:cNvPr id="136" name="TextBox 135">
              <a:extLst>
                <a:ext uri="{FF2B5EF4-FFF2-40B4-BE49-F238E27FC236}">
                  <a16:creationId xmlns:a16="http://schemas.microsoft.com/office/drawing/2014/main" id="{AEEDD290-3979-07FB-190F-A0EAB846F4AA}"/>
                </a:ext>
              </a:extLst>
            </p:cNvPr>
            <p:cNvSpPr txBox="1"/>
            <p:nvPr/>
          </p:nvSpPr>
          <p:spPr>
            <a:xfrm>
              <a:off x="5209656" y="2533312"/>
              <a:ext cx="822960" cy="33513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Microsoft</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Defender</a:t>
              </a:r>
            </a:p>
          </p:txBody>
        </p:sp>
        <p:pic>
          <p:nvPicPr>
            <p:cNvPr id="137" name="Graphic 136">
              <a:extLst>
                <a:ext uri="{FF2B5EF4-FFF2-40B4-BE49-F238E27FC236}">
                  <a16:creationId xmlns:a16="http://schemas.microsoft.com/office/drawing/2014/main" id="{B8376D40-FA71-4C37-8CF8-536BEDE520EE}"/>
                </a:ext>
              </a:extLst>
            </p:cNvPr>
            <p:cNvPicPr>
              <a:picLocks noChangeAspect="1"/>
            </p:cNvPicPr>
            <p:nvPr/>
          </p:nvPicPr>
          <p:blipFill>
            <a:blip r:embed="rId24">
              <a:extLst>
                <a:ext uri="{96DAC541-7B7A-43D3-8B79-37D633B846F1}">
                  <asvg:svgBlip xmlns:asvg="http://schemas.microsoft.com/office/drawing/2016/SVG/main" r:embed="rId25"/>
                </a:ext>
              </a:extLst>
            </a:blip>
            <a:srcRect/>
            <a:stretch/>
          </p:blipFill>
          <p:spPr>
            <a:xfrm>
              <a:off x="5478016" y="2104136"/>
              <a:ext cx="286240" cy="286240"/>
            </a:xfrm>
            <a:prstGeom prst="rect">
              <a:avLst/>
            </a:prstGeom>
          </p:spPr>
        </p:pic>
      </p:grpSp>
      <p:grpSp>
        <p:nvGrpSpPr>
          <p:cNvPr id="10" name="Group 9" descr="AI: Azure AI services, machine learning, and Azure AI studio">
            <a:extLst>
              <a:ext uri="{FF2B5EF4-FFF2-40B4-BE49-F238E27FC236}">
                <a16:creationId xmlns:a16="http://schemas.microsoft.com/office/drawing/2014/main" id="{AA0C6794-3D78-0EB6-6848-D0DBDEAB125F}"/>
              </a:ext>
            </a:extLst>
          </p:cNvPr>
          <p:cNvGrpSpPr/>
          <p:nvPr/>
        </p:nvGrpSpPr>
        <p:grpSpPr>
          <a:xfrm>
            <a:off x="6407778" y="1129228"/>
            <a:ext cx="5199005" cy="1555421"/>
            <a:chOff x="6407778" y="1129228"/>
            <a:chExt cx="5199005" cy="1555421"/>
          </a:xfrm>
        </p:grpSpPr>
        <p:sp>
          <p:nvSpPr>
            <p:cNvPr id="111" name="Rectangle 110">
              <a:extLst>
                <a:ext uri="{FF2B5EF4-FFF2-40B4-BE49-F238E27FC236}">
                  <a16:creationId xmlns:a16="http://schemas.microsoft.com/office/drawing/2014/main" id="{9334CFEF-2035-681B-644B-A26B368D7DFE}"/>
                </a:ext>
              </a:extLst>
            </p:cNvPr>
            <p:cNvSpPr/>
            <p:nvPr/>
          </p:nvSpPr>
          <p:spPr bwMode="auto">
            <a:xfrm>
              <a:off x="6407778" y="1129228"/>
              <a:ext cx="5199005" cy="1555421"/>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12" name="TextBox 111">
              <a:extLst>
                <a:ext uri="{FF2B5EF4-FFF2-40B4-BE49-F238E27FC236}">
                  <a16:creationId xmlns:a16="http://schemas.microsoft.com/office/drawing/2014/main" id="{8F4984B7-D7A6-2BBA-EF78-66D287DBE098}"/>
                </a:ext>
              </a:extLst>
            </p:cNvPr>
            <p:cNvSpPr txBox="1"/>
            <p:nvPr/>
          </p:nvSpPr>
          <p:spPr>
            <a:xfrm>
              <a:off x="8568809" y="1209714"/>
              <a:ext cx="89180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AI</a:t>
              </a:r>
            </a:p>
          </p:txBody>
        </p:sp>
        <p:sp>
          <p:nvSpPr>
            <p:cNvPr id="114" name="Content Placeholder 7">
              <a:extLst>
                <a:ext uri="{FF2B5EF4-FFF2-40B4-BE49-F238E27FC236}">
                  <a16:creationId xmlns:a16="http://schemas.microsoft.com/office/drawing/2014/main" id="{EE6D25CD-B4E2-27B2-BBDE-35F72A7F700C}"/>
                </a:ext>
              </a:extLst>
            </p:cNvPr>
            <p:cNvSpPr txBox="1">
              <a:spLocks/>
            </p:cNvSpPr>
            <p:nvPr/>
          </p:nvSpPr>
          <p:spPr>
            <a:xfrm>
              <a:off x="8312675" y="2047038"/>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Machine Learning</a:t>
              </a:r>
            </a:p>
          </p:txBody>
        </p:sp>
        <p:sp>
          <p:nvSpPr>
            <p:cNvPr id="115" name="Content Placeholder 8">
              <a:extLst>
                <a:ext uri="{FF2B5EF4-FFF2-40B4-BE49-F238E27FC236}">
                  <a16:creationId xmlns:a16="http://schemas.microsoft.com/office/drawing/2014/main" id="{B3AB1868-6486-3E57-6AFC-FA77F3610555}"/>
                </a:ext>
              </a:extLst>
            </p:cNvPr>
            <p:cNvSpPr txBox="1">
              <a:spLocks/>
            </p:cNvSpPr>
            <p:nvPr/>
          </p:nvSpPr>
          <p:spPr>
            <a:xfrm>
              <a:off x="6761616" y="2056803"/>
              <a:ext cx="1679332" cy="412020"/>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AI services (including Azure OpenAI)</a:t>
              </a:r>
            </a:p>
          </p:txBody>
        </p:sp>
        <p:pic>
          <p:nvPicPr>
            <p:cNvPr id="211" name="Graphic 210" descr="Cognitive Services Icon">
              <a:extLst>
                <a:ext uri="{FF2B5EF4-FFF2-40B4-BE49-F238E27FC236}">
                  <a16:creationId xmlns:a16="http://schemas.microsoft.com/office/drawing/2014/main" id="{B5A53539-B105-7A42-ED94-541469C1B21C}"/>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349784" y="1551293"/>
              <a:ext cx="480382" cy="480382"/>
            </a:xfrm>
            <a:prstGeom prst="rect">
              <a:avLst/>
            </a:prstGeom>
          </p:spPr>
        </p:pic>
        <p:pic>
          <p:nvPicPr>
            <p:cNvPr id="213" name="Graphic 212" descr="Machine learning icon">
              <a:extLst>
                <a:ext uri="{FF2B5EF4-FFF2-40B4-BE49-F238E27FC236}">
                  <a16:creationId xmlns:a16="http://schemas.microsoft.com/office/drawing/2014/main" id="{F96ADB4E-2E3E-084C-30AA-D024680DF49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842494" y="1561004"/>
              <a:ext cx="403402" cy="403402"/>
            </a:xfrm>
            <a:prstGeom prst="rect">
              <a:avLst/>
            </a:prstGeom>
          </p:spPr>
        </p:pic>
      </p:grpSp>
      <p:grpSp>
        <p:nvGrpSpPr>
          <p:cNvPr id="9" name="Group 8" descr="Development tools: Github, visual studio code, azure api managment, azure container registry, and more">
            <a:extLst>
              <a:ext uri="{FF2B5EF4-FFF2-40B4-BE49-F238E27FC236}">
                <a16:creationId xmlns:a16="http://schemas.microsoft.com/office/drawing/2014/main" id="{CA379B76-F49A-C1C0-B344-A67B5F0ED21D}"/>
              </a:ext>
            </a:extLst>
          </p:cNvPr>
          <p:cNvGrpSpPr/>
          <p:nvPr/>
        </p:nvGrpSpPr>
        <p:grpSpPr>
          <a:xfrm>
            <a:off x="588262" y="2743089"/>
            <a:ext cx="2474931" cy="2848237"/>
            <a:chOff x="588262" y="2743089"/>
            <a:chExt cx="2474931" cy="2848237"/>
          </a:xfrm>
        </p:grpSpPr>
        <p:sp>
          <p:nvSpPr>
            <p:cNvPr id="177" name="Rectangle 176">
              <a:extLst>
                <a:ext uri="{FF2B5EF4-FFF2-40B4-BE49-F238E27FC236}">
                  <a16:creationId xmlns:a16="http://schemas.microsoft.com/office/drawing/2014/main" id="{255AF3AD-086B-FC78-E1B0-FC88C3CD335F}"/>
                </a:ext>
              </a:extLst>
            </p:cNvPr>
            <p:cNvSpPr/>
            <p:nvPr/>
          </p:nvSpPr>
          <p:spPr bwMode="auto">
            <a:xfrm>
              <a:off x="588262" y="2743089"/>
              <a:ext cx="2474931" cy="2848237"/>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78" name="TextBox 177">
              <a:extLst>
                <a:ext uri="{FF2B5EF4-FFF2-40B4-BE49-F238E27FC236}">
                  <a16:creationId xmlns:a16="http://schemas.microsoft.com/office/drawing/2014/main" id="{5BDCAD19-36A6-92D0-8414-F81B73ECBBD7}"/>
                </a:ext>
              </a:extLst>
            </p:cNvPr>
            <p:cNvSpPr txBox="1"/>
            <p:nvPr/>
          </p:nvSpPr>
          <p:spPr>
            <a:xfrm>
              <a:off x="708627" y="2846676"/>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Development tools</a:t>
              </a:r>
            </a:p>
          </p:txBody>
        </p:sp>
        <p:pic>
          <p:nvPicPr>
            <p:cNvPr id="188" name="Graphic 187" descr="GitHub logo">
              <a:extLst>
                <a:ext uri="{FF2B5EF4-FFF2-40B4-BE49-F238E27FC236}">
                  <a16:creationId xmlns:a16="http://schemas.microsoft.com/office/drawing/2014/main" id="{99FC76DA-2D89-5733-2262-508C109B4E4F}"/>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748156" y="3333584"/>
              <a:ext cx="340374" cy="331934"/>
            </a:xfrm>
            <a:prstGeom prst="rect">
              <a:avLst/>
            </a:prstGeom>
          </p:spPr>
        </p:pic>
        <p:sp>
          <p:nvSpPr>
            <p:cNvPr id="189" name="Rectangle 188">
              <a:extLst>
                <a:ext uri="{FF2B5EF4-FFF2-40B4-BE49-F238E27FC236}">
                  <a16:creationId xmlns:a16="http://schemas.microsoft.com/office/drawing/2014/main" id="{90062F1F-D8B3-8BEC-1D10-2AA4EFAD521D}"/>
                </a:ext>
              </a:extLst>
            </p:cNvPr>
            <p:cNvSpPr/>
            <p:nvPr/>
          </p:nvSpPr>
          <p:spPr bwMode="auto">
            <a:xfrm>
              <a:off x="1198648" y="3416452"/>
              <a:ext cx="469359"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GitHub</a:t>
              </a:r>
            </a:p>
          </p:txBody>
        </p:sp>
        <p:pic>
          <p:nvPicPr>
            <p:cNvPr id="186" name="Graphic 185">
              <a:extLst>
                <a:ext uri="{FF2B5EF4-FFF2-40B4-BE49-F238E27FC236}">
                  <a16:creationId xmlns:a16="http://schemas.microsoft.com/office/drawing/2014/main" id="{70FCFB8C-15B0-FE22-388D-52656F491B83}"/>
                </a:ext>
                <a:ext uri="{C183D7F6-B498-43B3-948B-1728B52AA6E4}">
                  <adec:decorative xmlns:adec="http://schemas.microsoft.com/office/drawing/2017/decorative" val="1"/>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tretch>
              <a:fillRect/>
            </a:stretch>
          </p:blipFill>
          <p:spPr>
            <a:xfrm>
              <a:off x="750202" y="4242389"/>
              <a:ext cx="338328" cy="338328"/>
            </a:xfrm>
            <a:prstGeom prst="rect">
              <a:avLst/>
            </a:prstGeom>
          </p:spPr>
        </p:pic>
        <p:sp>
          <p:nvSpPr>
            <p:cNvPr id="187" name="Rectangle 186">
              <a:extLst>
                <a:ext uri="{FF2B5EF4-FFF2-40B4-BE49-F238E27FC236}">
                  <a16:creationId xmlns:a16="http://schemas.microsoft.com/office/drawing/2014/main" id="{5330A56E-6B20-1B4C-BD6B-D52068626350}"/>
                </a:ext>
              </a:extLst>
            </p:cNvPr>
            <p:cNvSpPr/>
            <p:nvPr/>
          </p:nvSpPr>
          <p:spPr bwMode="auto">
            <a:xfrm>
              <a:off x="1198648" y="4328454"/>
              <a:ext cx="1551963"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API Management</a:t>
              </a:r>
            </a:p>
          </p:txBody>
        </p:sp>
        <p:pic>
          <p:nvPicPr>
            <p:cNvPr id="184" name="Graphic 183">
              <a:extLst>
                <a:ext uri="{FF2B5EF4-FFF2-40B4-BE49-F238E27FC236}">
                  <a16:creationId xmlns:a16="http://schemas.microsoft.com/office/drawing/2014/main" id="{E19ABCE9-E8AB-B8E8-4861-D3271B26975B}"/>
                </a:ext>
                <a:ext uri="{C183D7F6-B498-43B3-948B-1728B52AA6E4}">
                  <adec:decorative xmlns:adec="http://schemas.microsoft.com/office/drawing/2017/decorative" val="1"/>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p:blipFill>
          <p:spPr>
            <a:xfrm>
              <a:off x="737882" y="4698390"/>
              <a:ext cx="338328" cy="338328"/>
            </a:xfrm>
            <a:prstGeom prst="rect">
              <a:avLst/>
            </a:prstGeom>
          </p:spPr>
        </p:pic>
        <p:sp>
          <p:nvSpPr>
            <p:cNvPr id="185" name="Rectangle 184">
              <a:extLst>
                <a:ext uri="{FF2B5EF4-FFF2-40B4-BE49-F238E27FC236}">
                  <a16:creationId xmlns:a16="http://schemas.microsoft.com/office/drawing/2014/main" id="{FB8D1E54-ED31-DFB2-8AE2-CF839F225132}"/>
                </a:ext>
              </a:extLst>
            </p:cNvPr>
            <p:cNvSpPr/>
            <p:nvPr/>
          </p:nvSpPr>
          <p:spPr bwMode="auto">
            <a:xfrm>
              <a:off x="1198648" y="4784455"/>
              <a:ext cx="1616918"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Container Registry</a:t>
              </a:r>
            </a:p>
          </p:txBody>
        </p:sp>
        <p:sp>
          <p:nvSpPr>
            <p:cNvPr id="182" name="Rectangle 181">
              <a:extLst>
                <a:ext uri="{FF2B5EF4-FFF2-40B4-BE49-F238E27FC236}">
                  <a16:creationId xmlns:a16="http://schemas.microsoft.com/office/drawing/2014/main" id="{9063107D-8ECF-76C9-8AD9-22C92B34628C}"/>
                </a:ext>
              </a:extLst>
            </p:cNvPr>
            <p:cNvSpPr/>
            <p:nvPr/>
          </p:nvSpPr>
          <p:spPr bwMode="auto">
            <a:xfrm>
              <a:off x="1198648" y="3872453"/>
              <a:ext cx="1217706"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Visual Studio Code</a:t>
              </a:r>
            </a:p>
          </p:txBody>
        </p:sp>
        <p:pic>
          <p:nvPicPr>
            <p:cNvPr id="183" name="Picture 4">
              <a:extLst>
                <a:ext uri="{FF2B5EF4-FFF2-40B4-BE49-F238E27FC236}">
                  <a16:creationId xmlns:a16="http://schemas.microsoft.com/office/drawing/2014/main" id="{365E3633-9395-4B2F-FB4F-B294C7789944}"/>
                </a:ext>
                <a:ext uri="{C183D7F6-B498-43B3-948B-1728B52AA6E4}">
                  <adec:decorative xmlns:adec="http://schemas.microsoft.com/office/drawing/2017/decorative" val="1"/>
                </a:ext>
              </a:extLst>
            </p:cNvPr>
            <p:cNvPicPr>
              <a:picLocks noChangeAspect="1" noChangeArrowheads="1"/>
            </p:cNvPicPr>
            <p:nvPr/>
          </p:nvPicPr>
          <p:blipFill>
            <a:blip r:embed="rId36" cstate="print">
              <a:extLst>
                <a:ext uri="{28A0092B-C50C-407E-A947-70E740481C1C}">
                  <a14:useLocalDpi xmlns:a14="http://schemas.microsoft.com/office/drawing/2010/main" val="0"/>
                </a:ext>
              </a:extLst>
            </a:blip>
            <a:srcRect/>
            <a:stretch>
              <a:fillRect/>
            </a:stretch>
          </p:blipFill>
          <p:spPr bwMode="auto">
            <a:xfrm>
              <a:off x="761544" y="3822087"/>
              <a:ext cx="259170" cy="259168"/>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7C23BCA3-3A8D-FEDA-5B65-EBA7A9289C8B}"/>
                </a:ext>
              </a:extLst>
            </p:cNvPr>
            <p:cNvSpPr/>
            <p:nvPr/>
          </p:nvSpPr>
          <p:spPr bwMode="auto">
            <a:xfrm>
              <a:off x="1179867" y="5122296"/>
              <a:ext cx="869084"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…and more…</a:t>
              </a:r>
            </a:p>
          </p:txBody>
        </p:sp>
      </p:grpSp>
      <p:grpSp>
        <p:nvGrpSpPr>
          <p:cNvPr id="2" name="Group 1" descr="Application platforms: azure kubernetes service, azure container apps, azure functions, and azure app service">
            <a:extLst>
              <a:ext uri="{FF2B5EF4-FFF2-40B4-BE49-F238E27FC236}">
                <a16:creationId xmlns:a16="http://schemas.microsoft.com/office/drawing/2014/main" id="{CF6CAC77-B627-1CBC-5A10-B6CDADE7325B}"/>
              </a:ext>
            </a:extLst>
          </p:cNvPr>
          <p:cNvGrpSpPr/>
          <p:nvPr/>
        </p:nvGrpSpPr>
        <p:grpSpPr>
          <a:xfrm>
            <a:off x="2972949" y="2745997"/>
            <a:ext cx="3552454" cy="1551235"/>
            <a:chOff x="2972949" y="2745997"/>
            <a:chExt cx="3552454" cy="1551235"/>
          </a:xfrm>
        </p:grpSpPr>
        <p:sp>
          <p:nvSpPr>
            <p:cNvPr id="28" name="Rectangle 27">
              <a:extLst>
                <a:ext uri="{FF2B5EF4-FFF2-40B4-BE49-F238E27FC236}">
                  <a16:creationId xmlns:a16="http://schemas.microsoft.com/office/drawing/2014/main" id="{31CAE4D6-E4E1-323A-9AEA-BF2A5BEFCFC5}"/>
                </a:ext>
              </a:extLst>
            </p:cNvPr>
            <p:cNvSpPr/>
            <p:nvPr/>
          </p:nvSpPr>
          <p:spPr bwMode="auto">
            <a:xfrm>
              <a:off x="3147589" y="2745997"/>
              <a:ext cx="3169665" cy="1551235"/>
            </a:xfrm>
            <a:prstGeom prst="rect">
              <a:avLst/>
            </a:prstGeom>
            <a:noFill/>
            <a:ln w="63500">
              <a:solidFill>
                <a:srgbClr val="D989D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9" name="TextBox 28">
              <a:extLst>
                <a:ext uri="{FF2B5EF4-FFF2-40B4-BE49-F238E27FC236}">
                  <a16:creationId xmlns:a16="http://schemas.microsoft.com/office/drawing/2014/main" id="{98923236-68CD-F26B-D5D1-E2F9DC922A5C}"/>
                </a:ext>
              </a:extLst>
            </p:cNvPr>
            <p:cNvSpPr txBox="1"/>
            <p:nvPr/>
          </p:nvSpPr>
          <p:spPr>
            <a:xfrm>
              <a:off x="2972949" y="3570953"/>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Kubernetes Service</a:t>
              </a:r>
            </a:p>
          </p:txBody>
        </p:sp>
        <p:pic>
          <p:nvPicPr>
            <p:cNvPr id="30" name="Graphic 29">
              <a:extLst>
                <a:ext uri="{FF2B5EF4-FFF2-40B4-BE49-F238E27FC236}">
                  <a16:creationId xmlns:a16="http://schemas.microsoft.com/office/drawing/2014/main" id="{409BB0BE-4BEB-FB34-C455-BA5191001D28}"/>
                </a:ext>
              </a:extLst>
            </p:cNvPr>
            <p:cNvPicPr>
              <a:picLocks/>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rcRect/>
            <a:stretch/>
          </p:blipFill>
          <p:spPr>
            <a:xfrm>
              <a:off x="3481749" y="3161164"/>
              <a:ext cx="338328" cy="338328"/>
            </a:xfrm>
            <a:prstGeom prst="rect">
              <a:avLst/>
            </a:prstGeom>
            <a:effectLst>
              <a:outerShdw blurRad="127000" algn="ctr" rotWithShape="0">
                <a:prstClr val="black">
                  <a:alpha val="20000"/>
                </a:prstClr>
              </a:outerShdw>
            </a:effectLst>
          </p:spPr>
        </p:pic>
        <p:sp>
          <p:nvSpPr>
            <p:cNvPr id="31" name="TextBox 30">
              <a:extLst>
                <a:ext uri="{FF2B5EF4-FFF2-40B4-BE49-F238E27FC236}">
                  <a16:creationId xmlns:a16="http://schemas.microsoft.com/office/drawing/2014/main" id="{6AEE1AD0-69DF-F8FD-44ED-A7551E4DE84A}"/>
                </a:ext>
              </a:extLst>
            </p:cNvPr>
            <p:cNvSpPr txBox="1"/>
            <p:nvPr/>
          </p:nvSpPr>
          <p:spPr>
            <a:xfrm>
              <a:off x="4461824" y="3585669"/>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Container</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Apps</a:t>
              </a:r>
            </a:p>
          </p:txBody>
        </p:sp>
        <p:pic>
          <p:nvPicPr>
            <p:cNvPr id="32" name="Graphic 31">
              <a:extLst>
                <a:ext uri="{FF2B5EF4-FFF2-40B4-BE49-F238E27FC236}">
                  <a16:creationId xmlns:a16="http://schemas.microsoft.com/office/drawing/2014/main" id="{3C1D9B39-A65C-E1E0-BA69-C6FCBF8F70D1}"/>
                </a:ext>
              </a:extLst>
            </p:cNvPr>
            <p:cNvPicPr>
              <a:picLocks/>
            </p:cNvPicPr>
            <p:nvPr/>
          </p:nvPicPr>
          <p:blipFill>
            <a:blip r:embed="rId39">
              <a:extLst>
                <a:ext uri="{28A0092B-C50C-407E-A947-70E740481C1C}">
                  <a14:useLocalDpi xmlns:a14="http://schemas.microsoft.com/office/drawing/2010/main" val="0"/>
                </a:ext>
                <a:ext uri="{96DAC541-7B7A-43D3-8B79-37D633B846F1}">
                  <asvg:svgBlip xmlns:asvg="http://schemas.microsoft.com/office/drawing/2016/SVG/main" r:embed="rId40"/>
                </a:ext>
              </a:extLst>
            </a:blip>
            <a:srcRect/>
            <a:stretch/>
          </p:blipFill>
          <p:spPr>
            <a:xfrm>
              <a:off x="4984104" y="3161994"/>
              <a:ext cx="338328" cy="338328"/>
            </a:xfrm>
            <a:prstGeom prst="rect">
              <a:avLst/>
            </a:prstGeom>
            <a:effectLst>
              <a:outerShdw blurRad="127000" algn="ctr" rotWithShape="0">
                <a:prstClr val="black">
                  <a:alpha val="20000"/>
                </a:prstClr>
              </a:outerShdw>
            </a:effectLst>
          </p:spPr>
        </p:pic>
        <p:pic>
          <p:nvPicPr>
            <p:cNvPr id="34" name="Graphic 33">
              <a:extLst>
                <a:ext uri="{FF2B5EF4-FFF2-40B4-BE49-F238E27FC236}">
                  <a16:creationId xmlns:a16="http://schemas.microsoft.com/office/drawing/2014/main" id="{706C9744-1A32-0B94-D9F8-E83F4BCD81C5}"/>
                </a:ext>
              </a:extLst>
            </p:cNvPr>
            <p:cNvPicPr>
              <a:picLocks/>
            </p:cNvPicPr>
            <p:nvPr/>
          </p:nvPicPr>
          <p:blipFill>
            <a:blip r:embed="rId41">
              <a:extLst>
                <a:ext uri="{28A0092B-C50C-407E-A947-70E740481C1C}">
                  <a14:useLocalDpi xmlns:a14="http://schemas.microsoft.com/office/drawing/2010/main" val="0"/>
                </a:ext>
                <a:ext uri="{96DAC541-7B7A-43D3-8B79-37D633B846F1}">
                  <asvg:svgBlip xmlns:asvg="http://schemas.microsoft.com/office/drawing/2016/SVG/main" r:embed="rId42"/>
                </a:ext>
              </a:extLst>
            </a:blip>
            <a:srcRect/>
            <a:stretch/>
          </p:blipFill>
          <p:spPr>
            <a:xfrm>
              <a:off x="5708834" y="3161994"/>
              <a:ext cx="338328" cy="338328"/>
            </a:xfrm>
            <a:prstGeom prst="rect">
              <a:avLst/>
            </a:prstGeom>
            <a:effectLst>
              <a:outerShdw blurRad="127000" algn="ctr" rotWithShape="0">
                <a:prstClr val="black">
                  <a:alpha val="20000"/>
                </a:prstClr>
              </a:outerShdw>
            </a:effectLst>
          </p:spPr>
        </p:pic>
        <p:sp>
          <p:nvSpPr>
            <p:cNvPr id="35" name="TextBox 34">
              <a:extLst>
                <a:ext uri="{FF2B5EF4-FFF2-40B4-BE49-F238E27FC236}">
                  <a16:creationId xmlns:a16="http://schemas.microsoft.com/office/drawing/2014/main" id="{893F1692-650B-61FD-6C05-AB40AA15770D}"/>
                </a:ext>
              </a:extLst>
            </p:cNvPr>
            <p:cNvSpPr txBox="1"/>
            <p:nvPr/>
          </p:nvSpPr>
          <p:spPr>
            <a:xfrm>
              <a:off x="3620005" y="2847243"/>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Cloud native platform</a:t>
              </a:r>
            </a:p>
          </p:txBody>
        </p:sp>
        <p:sp>
          <p:nvSpPr>
            <p:cNvPr id="38" name="TextBox 37">
              <a:extLst>
                <a:ext uri="{FF2B5EF4-FFF2-40B4-BE49-F238E27FC236}">
                  <a16:creationId xmlns:a16="http://schemas.microsoft.com/office/drawing/2014/main" id="{6E5C23B3-C6E2-2781-60BC-182CBAB11310}"/>
                </a:ext>
              </a:extLst>
            </p:cNvPr>
            <p:cNvSpPr txBox="1"/>
            <p:nvPr/>
          </p:nvSpPr>
          <p:spPr>
            <a:xfrm>
              <a:off x="5198084" y="3582396"/>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Functions</a:t>
              </a:r>
            </a:p>
          </p:txBody>
        </p:sp>
      </p:grpSp>
      <p:grpSp>
        <p:nvGrpSpPr>
          <p:cNvPr id="11" name="Group 10" descr="Managed databases: azure postgreSQL, azure cosmos DB, azure SQL family, azure mySQL and MariaDB">
            <a:extLst>
              <a:ext uri="{FF2B5EF4-FFF2-40B4-BE49-F238E27FC236}">
                <a16:creationId xmlns:a16="http://schemas.microsoft.com/office/drawing/2014/main" id="{E3B277E8-7D81-B337-7DB6-B9E9B0546ABD}"/>
              </a:ext>
            </a:extLst>
          </p:cNvPr>
          <p:cNvGrpSpPr/>
          <p:nvPr/>
        </p:nvGrpSpPr>
        <p:grpSpPr>
          <a:xfrm>
            <a:off x="6407778" y="2743090"/>
            <a:ext cx="4068641" cy="1566246"/>
            <a:chOff x="6407778" y="3208954"/>
            <a:chExt cx="4068641" cy="1566246"/>
          </a:xfrm>
        </p:grpSpPr>
        <p:sp>
          <p:nvSpPr>
            <p:cNvPr id="141" name="Rectangle 140">
              <a:extLst>
                <a:ext uri="{FF2B5EF4-FFF2-40B4-BE49-F238E27FC236}">
                  <a16:creationId xmlns:a16="http://schemas.microsoft.com/office/drawing/2014/main" id="{53E4F7ED-30A7-4588-9A72-2AC74307B7E6}"/>
                </a:ext>
              </a:extLst>
            </p:cNvPr>
            <p:cNvSpPr/>
            <p:nvPr/>
          </p:nvSpPr>
          <p:spPr bwMode="auto">
            <a:xfrm>
              <a:off x="6407778" y="3208954"/>
              <a:ext cx="4027389" cy="1566246"/>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142" name="TextBox 141">
              <a:extLst>
                <a:ext uri="{FF2B5EF4-FFF2-40B4-BE49-F238E27FC236}">
                  <a16:creationId xmlns:a16="http://schemas.microsoft.com/office/drawing/2014/main" id="{CB5B14A4-B846-BC7F-F724-DCC58DCDEED0}"/>
                </a:ext>
              </a:extLst>
            </p:cNvPr>
            <p:cNvSpPr txBox="1"/>
            <p:nvPr/>
          </p:nvSpPr>
          <p:spPr>
            <a:xfrm>
              <a:off x="7304371" y="3312540"/>
              <a:ext cx="2234201"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Managed databases</a:t>
              </a:r>
            </a:p>
          </p:txBody>
        </p:sp>
        <p:pic>
          <p:nvPicPr>
            <p:cNvPr id="156" name="Graphic 155" descr="Azure PostgreSQL logo">
              <a:extLst>
                <a:ext uri="{FF2B5EF4-FFF2-40B4-BE49-F238E27FC236}">
                  <a16:creationId xmlns:a16="http://schemas.microsoft.com/office/drawing/2014/main" id="{FA701B95-8163-032B-F194-2D2CF505F151}"/>
                </a:ext>
              </a:extLst>
            </p:cNvPr>
            <p:cNvPicPr>
              <a:picLocks noChangeAspect="1"/>
            </p:cNvPicPr>
            <p:nvPr/>
          </p:nvPicPr>
          <p:blipFill>
            <a:blip r:embed="rId43">
              <a:extLst>
                <a:ext uri="{28A0092B-C50C-407E-A947-70E740481C1C}">
                  <a14:useLocalDpi xmlns:a14="http://schemas.microsoft.com/office/drawing/2010/main" val="0"/>
                </a:ext>
                <a:ext uri="{96DAC541-7B7A-43D3-8B79-37D633B846F1}">
                  <asvg:svgBlip xmlns:asvg="http://schemas.microsoft.com/office/drawing/2016/SVG/main" r:embed="rId44"/>
                </a:ext>
              </a:extLst>
            </a:blip>
            <a:stretch>
              <a:fillRect/>
            </a:stretch>
          </p:blipFill>
          <p:spPr>
            <a:xfrm>
              <a:off x="6921159" y="3642561"/>
              <a:ext cx="338328" cy="338328"/>
            </a:xfrm>
            <a:prstGeom prst="rect">
              <a:avLst/>
            </a:prstGeom>
          </p:spPr>
        </p:pic>
        <p:sp>
          <p:nvSpPr>
            <p:cNvPr id="157" name="TextBox 156">
              <a:extLst>
                <a:ext uri="{FF2B5EF4-FFF2-40B4-BE49-F238E27FC236}">
                  <a16:creationId xmlns:a16="http://schemas.microsoft.com/office/drawing/2014/main" id="{0B85CBFB-8B60-631C-513D-C85C3DF4ACC0}"/>
                </a:ext>
              </a:extLst>
            </p:cNvPr>
            <p:cNvSpPr txBox="1"/>
            <p:nvPr/>
          </p:nvSpPr>
          <p:spPr>
            <a:xfrm>
              <a:off x="6426664"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PostgreSQL</a:t>
              </a:r>
            </a:p>
          </p:txBody>
        </p:sp>
        <p:pic>
          <p:nvPicPr>
            <p:cNvPr id="154" name="Graphic 153">
              <a:extLst>
                <a:ext uri="{FF2B5EF4-FFF2-40B4-BE49-F238E27FC236}">
                  <a16:creationId xmlns:a16="http://schemas.microsoft.com/office/drawing/2014/main" id="{F70B9DBA-A279-6231-CD0B-3D66E6BF8D67}"/>
                </a:ext>
              </a:extLst>
            </p:cNvPr>
            <p:cNvPicPr>
              <a:picLocks noChangeAspect="1"/>
            </p:cNvPicPr>
            <p:nvPr/>
          </p:nvPicPr>
          <p:blipFill>
            <a:blip r:embed="rId45">
              <a:extLst>
                <a:ext uri="{28A0092B-C50C-407E-A947-70E740481C1C}">
                  <a14:useLocalDpi xmlns:a14="http://schemas.microsoft.com/office/drawing/2010/main" val="0"/>
                </a:ext>
                <a:ext uri="{96DAC541-7B7A-43D3-8B79-37D633B846F1}">
                  <asvg:svgBlip xmlns:asvg="http://schemas.microsoft.com/office/drawing/2016/SVG/main" r:embed="rId46"/>
                </a:ext>
              </a:extLst>
            </a:blip>
            <a:srcRect/>
            <a:stretch/>
          </p:blipFill>
          <p:spPr>
            <a:xfrm>
              <a:off x="7842803" y="3651837"/>
              <a:ext cx="338328" cy="338328"/>
            </a:xfrm>
            <a:prstGeom prst="rect">
              <a:avLst/>
            </a:prstGeom>
          </p:spPr>
        </p:pic>
        <p:sp>
          <p:nvSpPr>
            <p:cNvPr id="155" name="TextBox 154">
              <a:extLst>
                <a:ext uri="{FF2B5EF4-FFF2-40B4-BE49-F238E27FC236}">
                  <a16:creationId xmlns:a16="http://schemas.microsoft.com/office/drawing/2014/main" id="{185A97D7-9336-6211-300C-D2037819A427}"/>
                </a:ext>
              </a:extLst>
            </p:cNvPr>
            <p:cNvSpPr txBox="1"/>
            <p:nvPr/>
          </p:nvSpPr>
          <p:spPr>
            <a:xfrm>
              <a:off x="7348308"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Cosmos DB</a:t>
              </a:r>
            </a:p>
          </p:txBody>
        </p:sp>
        <p:pic>
          <p:nvPicPr>
            <p:cNvPr id="152" name="Graphic 151">
              <a:extLst>
                <a:ext uri="{FF2B5EF4-FFF2-40B4-BE49-F238E27FC236}">
                  <a16:creationId xmlns:a16="http://schemas.microsoft.com/office/drawing/2014/main" id="{41E2992C-11DC-A70A-ABCF-3153D964E7AA}"/>
                </a:ext>
              </a:extLst>
            </p:cNvPr>
            <p:cNvPicPr>
              <a:picLocks noChangeAspect="1"/>
            </p:cNvPicPr>
            <p:nvPr/>
          </p:nvPicPr>
          <p:blipFill>
            <a:blip r:embed="rId47">
              <a:extLst>
                <a:ext uri="{28A0092B-C50C-407E-A947-70E740481C1C}">
                  <a14:useLocalDpi xmlns:a14="http://schemas.microsoft.com/office/drawing/2010/main" val="0"/>
                </a:ext>
                <a:ext uri="{96DAC541-7B7A-43D3-8B79-37D633B846F1}">
                  <asvg:svgBlip xmlns:asvg="http://schemas.microsoft.com/office/drawing/2016/SVG/main" r:embed="rId48"/>
                </a:ext>
              </a:extLst>
            </a:blip>
            <a:srcRect/>
            <a:stretch/>
          </p:blipFill>
          <p:spPr>
            <a:xfrm>
              <a:off x="8721951" y="3642561"/>
              <a:ext cx="338328" cy="338328"/>
            </a:xfrm>
            <a:prstGeom prst="rect">
              <a:avLst/>
            </a:prstGeom>
          </p:spPr>
        </p:pic>
        <p:sp>
          <p:nvSpPr>
            <p:cNvPr id="153" name="TextBox 152">
              <a:extLst>
                <a:ext uri="{FF2B5EF4-FFF2-40B4-BE49-F238E27FC236}">
                  <a16:creationId xmlns:a16="http://schemas.microsoft.com/office/drawing/2014/main" id="{0F095DF9-4321-182F-89C4-48D58198DBF6}"/>
                </a:ext>
              </a:extLst>
            </p:cNvPr>
            <p:cNvSpPr txBox="1"/>
            <p:nvPr/>
          </p:nvSpPr>
          <p:spPr>
            <a:xfrm>
              <a:off x="8227456" y="4036250"/>
              <a:ext cx="1327319"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SQL family</a:t>
              </a:r>
            </a:p>
          </p:txBody>
        </p:sp>
        <p:sp>
          <p:nvSpPr>
            <p:cNvPr id="148" name="TextBox 147">
              <a:extLst>
                <a:ext uri="{FF2B5EF4-FFF2-40B4-BE49-F238E27FC236}">
                  <a16:creationId xmlns:a16="http://schemas.microsoft.com/office/drawing/2014/main" id="{365CA2C9-E04E-4C5C-BE33-DE0C4018E676}"/>
                </a:ext>
              </a:extLst>
            </p:cNvPr>
            <p:cNvSpPr txBox="1"/>
            <p:nvPr/>
          </p:nvSpPr>
          <p:spPr>
            <a:xfrm>
              <a:off x="9149100" y="4036250"/>
              <a:ext cx="1327319" cy="590931"/>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MySQL &amp; MariaDB</a:t>
              </a:r>
            </a:p>
          </p:txBody>
        </p:sp>
        <p:grpSp>
          <p:nvGrpSpPr>
            <p:cNvPr id="149" name="Group 148" descr="Azure MySQL logo and Azure MariaDB logo">
              <a:extLst>
                <a:ext uri="{FF2B5EF4-FFF2-40B4-BE49-F238E27FC236}">
                  <a16:creationId xmlns:a16="http://schemas.microsoft.com/office/drawing/2014/main" id="{5FD60165-40DF-23E1-E389-EF3A950CE6A0}"/>
                </a:ext>
              </a:extLst>
            </p:cNvPr>
            <p:cNvGrpSpPr/>
            <p:nvPr/>
          </p:nvGrpSpPr>
          <p:grpSpPr>
            <a:xfrm>
              <a:off x="9501724" y="3623537"/>
              <a:ext cx="622070" cy="335695"/>
              <a:chOff x="4111882" y="3200655"/>
              <a:chExt cx="1084452" cy="585216"/>
            </a:xfrm>
          </p:grpSpPr>
          <p:pic>
            <p:nvPicPr>
              <p:cNvPr id="150" name="Graphic 149">
                <a:extLst>
                  <a:ext uri="{FF2B5EF4-FFF2-40B4-BE49-F238E27FC236}">
                    <a16:creationId xmlns:a16="http://schemas.microsoft.com/office/drawing/2014/main" id="{2998E6E0-DFCE-584A-6B34-9ACA21E0CCEE}"/>
                  </a:ext>
                  <a:ext uri="{C183D7F6-B498-43B3-948B-1728B52AA6E4}">
                    <adec:decorative xmlns:adec="http://schemas.microsoft.com/office/drawing/2017/decorative" val="1"/>
                  </a:ext>
                </a:extLst>
              </p:cNvPr>
              <p:cNvPicPr>
                <a:picLocks noChangeAspect="1"/>
              </p:cNvPicPr>
              <p:nvPr/>
            </p:nvPicPr>
            <p:blipFill>
              <a:blip r:embed="rId49">
                <a:extLst>
                  <a:ext uri="{28A0092B-C50C-407E-A947-70E740481C1C}">
                    <a14:useLocalDpi xmlns:a14="http://schemas.microsoft.com/office/drawing/2010/main" val="0"/>
                  </a:ext>
                  <a:ext uri="{96DAC541-7B7A-43D3-8B79-37D633B846F1}">
                    <asvg:svgBlip xmlns:asvg="http://schemas.microsoft.com/office/drawing/2016/SVG/main" r:embed="rId50"/>
                  </a:ext>
                </a:extLst>
              </a:blip>
              <a:stretch>
                <a:fillRect/>
              </a:stretch>
            </p:blipFill>
            <p:spPr>
              <a:xfrm>
                <a:off x="4111882" y="3200655"/>
                <a:ext cx="585216" cy="585216"/>
              </a:xfrm>
              <a:prstGeom prst="rect">
                <a:avLst/>
              </a:prstGeom>
            </p:spPr>
          </p:pic>
          <p:pic>
            <p:nvPicPr>
              <p:cNvPr id="151" name="Graphic 150">
                <a:extLst>
                  <a:ext uri="{FF2B5EF4-FFF2-40B4-BE49-F238E27FC236}">
                    <a16:creationId xmlns:a16="http://schemas.microsoft.com/office/drawing/2014/main" id="{1172237D-6D2E-0C78-F2AA-A24E69172892}"/>
                  </a:ext>
                  <a:ext uri="{C183D7F6-B498-43B3-948B-1728B52AA6E4}">
                    <adec:decorative xmlns:adec="http://schemas.microsoft.com/office/drawing/2017/decorative" val="1"/>
                  </a:ext>
                </a:extLst>
              </p:cNvPr>
              <p:cNvPicPr>
                <a:picLocks noChangeAspect="1"/>
              </p:cNvPicPr>
              <p:nvPr/>
            </p:nvPicPr>
            <p:blipFill>
              <a:blip r:embed="rId51">
                <a:extLst>
                  <a:ext uri="{28A0092B-C50C-407E-A947-70E740481C1C}">
                    <a14:useLocalDpi xmlns:a14="http://schemas.microsoft.com/office/drawing/2010/main" val="0"/>
                  </a:ext>
                  <a:ext uri="{96DAC541-7B7A-43D3-8B79-37D633B846F1}">
                    <asvg:svgBlip xmlns:asvg="http://schemas.microsoft.com/office/drawing/2016/SVG/main" r:embed="rId52"/>
                  </a:ext>
                </a:extLst>
              </a:blip>
              <a:stretch>
                <a:fillRect/>
              </a:stretch>
            </p:blipFill>
            <p:spPr>
              <a:xfrm>
                <a:off x="4611118" y="3200655"/>
                <a:ext cx="585216" cy="585216"/>
              </a:xfrm>
              <a:prstGeom prst="rect">
                <a:avLst/>
              </a:prstGeom>
            </p:spPr>
          </p:pic>
        </p:grpSp>
      </p:grpSp>
      <p:grpSp>
        <p:nvGrpSpPr>
          <p:cNvPr id="25" name="Group 24" descr="Storage: Azure storage">
            <a:extLst>
              <a:ext uri="{FF2B5EF4-FFF2-40B4-BE49-F238E27FC236}">
                <a16:creationId xmlns:a16="http://schemas.microsoft.com/office/drawing/2014/main" id="{C44803D5-9D12-98D9-3E21-34DB5A84DE27}"/>
              </a:ext>
            </a:extLst>
          </p:cNvPr>
          <p:cNvGrpSpPr/>
          <p:nvPr/>
        </p:nvGrpSpPr>
        <p:grpSpPr>
          <a:xfrm>
            <a:off x="10495651" y="2743089"/>
            <a:ext cx="1111132" cy="1561365"/>
            <a:chOff x="10495651" y="3208953"/>
            <a:chExt cx="1111132" cy="1561365"/>
          </a:xfrm>
        </p:grpSpPr>
        <p:sp>
          <p:nvSpPr>
            <p:cNvPr id="206" name="Rectangle 205">
              <a:extLst>
                <a:ext uri="{FF2B5EF4-FFF2-40B4-BE49-F238E27FC236}">
                  <a16:creationId xmlns:a16="http://schemas.microsoft.com/office/drawing/2014/main" id="{15854184-76FF-E666-7A6B-F72DEB3D5500}"/>
                </a:ext>
              </a:extLst>
            </p:cNvPr>
            <p:cNvSpPr/>
            <p:nvPr/>
          </p:nvSpPr>
          <p:spPr bwMode="auto">
            <a:xfrm>
              <a:off x="10495651" y="3208953"/>
              <a:ext cx="1111132" cy="1561365"/>
            </a:xfrm>
            <a:prstGeom prst="rect">
              <a:avLst/>
            </a:prstGeom>
            <a:solidFill>
              <a:schemeClr val="bg1"/>
            </a:solidFill>
            <a:ln w="12700">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endParaRPr>
            </a:p>
          </p:txBody>
        </p:sp>
        <p:sp>
          <p:nvSpPr>
            <p:cNvPr id="207" name="TextBox 206">
              <a:extLst>
                <a:ext uri="{FF2B5EF4-FFF2-40B4-BE49-F238E27FC236}">
                  <a16:creationId xmlns:a16="http://schemas.microsoft.com/office/drawing/2014/main" id="{51457E9D-FC7A-E9C4-DB7F-6A971C1F0171}"/>
                </a:ext>
              </a:extLst>
            </p:cNvPr>
            <p:cNvSpPr txBox="1"/>
            <p:nvPr/>
          </p:nvSpPr>
          <p:spPr>
            <a:xfrm>
              <a:off x="10656642" y="3312540"/>
              <a:ext cx="789150" cy="1661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marR="0" lvl="0" indent="0" defTabSz="932472" fontAlgn="base">
                <a:lnSpc>
                  <a:spcPct val="90000"/>
                </a:lnSpc>
                <a:spcBef>
                  <a:spcPts val="600"/>
                </a:spcBef>
                <a:spcAft>
                  <a:spcPct val="0"/>
                </a:spcAft>
                <a:buClrTx/>
                <a:buSzTx/>
                <a:buFontTx/>
                <a:buNone/>
                <a:tabLst/>
                <a:defRPr kumimoji="0" sz="16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marL="457183" defTabSz="914367">
                <a:defRPr sz="1765">
                  <a:solidFill>
                    <a:schemeClr val="lt1"/>
                  </a:solidFill>
                </a:defRPr>
              </a:lvl2pPr>
              <a:lvl3pPr marL="914367" defTabSz="914367">
                <a:defRPr sz="1765">
                  <a:solidFill>
                    <a:schemeClr val="lt1"/>
                  </a:solidFill>
                </a:defRPr>
              </a:lvl3pPr>
              <a:lvl4pPr marL="1371550" defTabSz="914367">
                <a:defRPr sz="1765">
                  <a:solidFill>
                    <a:schemeClr val="lt1"/>
                  </a:solidFill>
                </a:defRPr>
              </a:lvl4pPr>
              <a:lvl5pPr marL="1828734" defTabSz="914367">
                <a:defRPr sz="1765">
                  <a:solidFill>
                    <a:schemeClr val="lt1"/>
                  </a:solidFill>
                </a:defRPr>
              </a:lvl5pPr>
              <a:lvl6pPr marL="2285918" defTabSz="914367">
                <a:defRPr sz="1765">
                  <a:solidFill>
                    <a:schemeClr val="lt1"/>
                  </a:solidFill>
                </a:defRPr>
              </a:lvl6pPr>
              <a:lvl7pPr marL="2743101" defTabSz="914367">
                <a:defRPr sz="1765">
                  <a:solidFill>
                    <a:schemeClr val="lt1"/>
                  </a:solidFill>
                </a:defRPr>
              </a:lvl7pPr>
              <a:lvl8pPr marL="3200284" defTabSz="914367">
                <a:defRPr sz="1765">
                  <a:solidFill>
                    <a:schemeClr val="lt1"/>
                  </a:solidFill>
                </a:defRPr>
              </a:lvl8pPr>
              <a:lvl9pPr marL="3657469" defTabSz="914367">
                <a:defRPr sz="1765">
                  <a:solidFill>
                    <a:schemeClr val="lt1"/>
                  </a:solidFill>
                </a:defRPr>
              </a:lvl9p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Storage</a:t>
              </a:r>
            </a:p>
          </p:txBody>
        </p:sp>
        <p:pic>
          <p:nvPicPr>
            <p:cNvPr id="209" name="Graphic 208">
              <a:extLst>
                <a:ext uri="{FF2B5EF4-FFF2-40B4-BE49-F238E27FC236}">
                  <a16:creationId xmlns:a16="http://schemas.microsoft.com/office/drawing/2014/main" id="{3B009B80-C3AB-4F6E-6128-24983FC6BC49}"/>
                </a:ext>
              </a:extLst>
            </p:cNvPr>
            <p:cNvPicPr>
              <a:picLocks noChangeAspect="1"/>
            </p:cNvPicPr>
            <p:nvPr/>
          </p:nvPicPr>
          <p:blipFill>
            <a:blip r:embed="rId53">
              <a:extLst>
                <a:ext uri="{96DAC541-7B7A-43D3-8B79-37D633B846F1}">
                  <asvg:svgBlip xmlns:asvg="http://schemas.microsoft.com/office/drawing/2016/SVG/main" r:embed="rId54"/>
                </a:ext>
              </a:extLst>
            </a:blip>
            <a:srcRect/>
            <a:stretch/>
          </p:blipFill>
          <p:spPr>
            <a:xfrm>
              <a:off x="10882053" y="3706355"/>
              <a:ext cx="338328" cy="338328"/>
            </a:xfrm>
            <a:prstGeom prst="rect">
              <a:avLst/>
            </a:prstGeom>
          </p:spPr>
        </p:pic>
        <p:sp>
          <p:nvSpPr>
            <p:cNvPr id="210" name="TextBox 209">
              <a:extLst>
                <a:ext uri="{FF2B5EF4-FFF2-40B4-BE49-F238E27FC236}">
                  <a16:creationId xmlns:a16="http://schemas.microsoft.com/office/drawing/2014/main" id="{108324EC-7DE0-0BB8-AB6B-EC9D86DDDC21}"/>
                </a:ext>
              </a:extLst>
            </p:cNvPr>
            <p:cNvSpPr txBox="1"/>
            <p:nvPr/>
          </p:nvSpPr>
          <p:spPr>
            <a:xfrm>
              <a:off x="10656350" y="4032918"/>
              <a:ext cx="789734"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a:t>
              </a:r>
              <a:b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Storage</a:t>
              </a:r>
            </a:p>
          </p:txBody>
        </p:sp>
      </p:grpSp>
      <p:cxnSp>
        <p:nvCxnSpPr>
          <p:cNvPr id="21" name="Straight Connector 20">
            <a:extLst>
              <a:ext uri="{FF2B5EF4-FFF2-40B4-BE49-F238E27FC236}">
                <a16:creationId xmlns:a16="http://schemas.microsoft.com/office/drawing/2014/main" id="{2B24DEB1-124D-B280-57E9-F8927655B592}"/>
              </a:ext>
              <a:ext uri="{C183D7F6-B498-43B3-948B-1728B52AA6E4}">
                <adec:decorative xmlns:adec="http://schemas.microsoft.com/office/drawing/2017/decorative" val="1"/>
              </a:ext>
            </a:extLst>
          </p:cNvPr>
          <p:cNvCxnSpPr>
            <a:cxnSpLocks/>
          </p:cNvCxnSpPr>
          <p:nvPr/>
        </p:nvCxnSpPr>
        <p:spPr>
          <a:xfrm>
            <a:off x="6578389" y="6092380"/>
            <a:ext cx="5015298" cy="0"/>
          </a:xfrm>
          <a:prstGeom prst="line">
            <a:avLst/>
          </a:prstGeom>
          <a:noFill/>
          <a:ln w="19050" cap="flat" cmpd="sng" algn="ctr">
            <a:gradFill>
              <a:gsLst>
                <a:gs pos="0">
                  <a:srgbClr val="C5B4E3"/>
                </a:gs>
                <a:gs pos="100000">
                  <a:srgbClr val="FFB3BB"/>
                </a:gs>
              </a:gsLst>
              <a:lin ang="0" scaled="0"/>
            </a:gradFill>
            <a:prstDash val="solid"/>
            <a:headEnd type="none" w="med" len="med"/>
            <a:tailEnd type="none" w="med" len="med"/>
          </a:ln>
          <a:effectLst>
            <a:outerShdw blurRad="50800" dist="38100" dir="2700000" sx="98000" sy="98000" algn="tl" rotWithShape="0">
              <a:prstClr val="black">
                <a:alpha val="40000"/>
              </a:prstClr>
            </a:outerShdw>
          </a:effectLst>
        </p:spPr>
      </p:cxnSp>
      <p:cxnSp>
        <p:nvCxnSpPr>
          <p:cNvPr id="22" name="Straight Connector 21">
            <a:extLst>
              <a:ext uri="{FF2B5EF4-FFF2-40B4-BE49-F238E27FC236}">
                <a16:creationId xmlns:a16="http://schemas.microsoft.com/office/drawing/2014/main" id="{60CFEB7F-8E3F-8DEC-1AF3-BB8495B7DE70}"/>
              </a:ext>
              <a:ext uri="{C183D7F6-B498-43B3-948B-1728B52AA6E4}">
                <adec:decorative xmlns:adec="http://schemas.microsoft.com/office/drawing/2017/decorative" val="1"/>
              </a:ext>
            </a:extLst>
          </p:cNvPr>
          <p:cNvCxnSpPr>
            <a:cxnSpLocks/>
          </p:cNvCxnSpPr>
          <p:nvPr/>
        </p:nvCxnSpPr>
        <p:spPr>
          <a:xfrm>
            <a:off x="571674" y="6092380"/>
            <a:ext cx="5029200" cy="0"/>
          </a:xfrm>
          <a:prstGeom prst="line">
            <a:avLst/>
          </a:prstGeom>
          <a:noFill/>
          <a:ln w="19050" cap="flat" cmpd="sng" algn="ctr">
            <a:solidFill>
              <a:srgbClr val="C5B4E3"/>
            </a:solidFill>
            <a:prstDash val="solid"/>
            <a:headEnd type="none" w="med" len="med"/>
            <a:tailEnd type="none" w="med" len="med"/>
          </a:ln>
          <a:effectLst>
            <a:outerShdw blurRad="50800" dist="38100" dir="2700000" sx="98000" sy="98000" algn="tl" rotWithShape="0">
              <a:prstClr val="black">
                <a:alpha val="40000"/>
              </a:prstClr>
            </a:outerShdw>
          </a:effectLst>
        </p:spPr>
      </p:cxnSp>
      <p:grpSp>
        <p:nvGrpSpPr>
          <p:cNvPr id="27" name="Group 26" descr="Cloud operations anywhere. Azure Arc">
            <a:extLst>
              <a:ext uri="{FF2B5EF4-FFF2-40B4-BE49-F238E27FC236}">
                <a16:creationId xmlns:a16="http://schemas.microsoft.com/office/drawing/2014/main" id="{4165B0F0-E81F-4D4E-0B32-D46764AB8277}"/>
              </a:ext>
            </a:extLst>
          </p:cNvPr>
          <p:cNvGrpSpPr/>
          <p:nvPr/>
        </p:nvGrpSpPr>
        <p:grpSpPr>
          <a:xfrm>
            <a:off x="5197130" y="5734150"/>
            <a:ext cx="1787604" cy="813271"/>
            <a:chOff x="5233616" y="5808438"/>
            <a:chExt cx="1787604" cy="813271"/>
          </a:xfrm>
        </p:grpSpPr>
        <p:pic>
          <p:nvPicPr>
            <p:cNvPr id="19" name="Picture 7">
              <a:extLst>
                <a:ext uri="{FF2B5EF4-FFF2-40B4-BE49-F238E27FC236}">
                  <a16:creationId xmlns:a16="http://schemas.microsoft.com/office/drawing/2014/main" id="{4B381479-1874-3166-7AE2-2BF1C197438C}"/>
                </a:ext>
              </a:extLst>
            </p:cNvPr>
            <p:cNvPicPr>
              <a:picLocks noChangeAspect="1"/>
            </p:cNvPicPr>
            <p:nvPr/>
          </p:nvPicPr>
          <p:blipFill rotWithShape="1">
            <a:blip r:embed="rId55">
              <a:extLst>
                <a:ext uri="{28A0092B-C50C-407E-A947-70E740481C1C}">
                  <a14:useLocalDpi xmlns:a14="http://schemas.microsoft.com/office/drawing/2010/main" val="0"/>
                </a:ext>
                <a:ext uri="{96DAC541-7B7A-43D3-8B79-37D633B846F1}">
                  <asvg:svgBlip xmlns:asvg="http://schemas.microsoft.com/office/drawing/2016/SVG/main" r:embed="rId56"/>
                </a:ext>
              </a:extLst>
            </a:blip>
            <a:srcRect t="3913" b="3913"/>
            <a:stretch/>
          </p:blipFill>
          <p:spPr>
            <a:xfrm>
              <a:off x="5925009" y="5987892"/>
              <a:ext cx="404819" cy="373140"/>
            </a:xfrm>
            <a:prstGeom prst="rect">
              <a:avLst/>
            </a:prstGeom>
            <a:noFill/>
            <a:ln>
              <a:noFill/>
              <a:headEnd type="none" w="med" len="med"/>
              <a:tailEnd type="none" w="med" len="med"/>
            </a:ln>
            <a:effectLst/>
          </p:spPr>
        </p:pic>
        <p:sp>
          <p:nvSpPr>
            <p:cNvPr id="20" name="TextBox 19">
              <a:extLst>
                <a:ext uri="{FF2B5EF4-FFF2-40B4-BE49-F238E27FC236}">
                  <a16:creationId xmlns:a16="http://schemas.microsoft.com/office/drawing/2014/main" id="{A75A652A-5BDB-B838-B7C5-C902063943F9}"/>
                </a:ext>
              </a:extLst>
            </p:cNvPr>
            <p:cNvSpPr txBox="1"/>
            <p:nvPr/>
          </p:nvSpPr>
          <p:spPr>
            <a:xfrm>
              <a:off x="5778879" y="6289358"/>
              <a:ext cx="697079" cy="33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marR="0" lvl="0" indent="0" defTabSz="932472" fontAlgn="base">
                <a:lnSpc>
                  <a:spcPct val="90000"/>
                </a:lnSpc>
                <a:spcBef>
                  <a:spcPts val="600"/>
                </a:spcBef>
                <a:spcAft>
                  <a:spcPct val="0"/>
                </a:spcAft>
                <a:buClrTx/>
                <a:buSzTx/>
                <a:buFontTx/>
                <a:buNone/>
                <a:tabLst/>
                <a:defRPr kumimoji="0" sz="1200" b="0" i="0" u="none" strike="noStrike" cap="none" spc="-40" normalizeH="0" baseline="0">
                  <a:ln>
                    <a:noFill/>
                  </a:ln>
                  <a:gradFill>
                    <a:gsLst>
                      <a:gs pos="0">
                        <a:srgbClr val="FFFFFF"/>
                      </a:gs>
                      <a:gs pos="100000">
                        <a:srgbClr val="FFFFFF"/>
                      </a:gs>
                    </a:gsLst>
                    <a:lin ang="5400000" scaled="0"/>
                  </a:gradFill>
                  <a:effectLst/>
                  <a:uLnTx/>
                  <a:uFillTx/>
                  <a:latin typeface="Segoe UI Semibold"/>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Arc</a:t>
              </a:r>
            </a:p>
          </p:txBody>
        </p:sp>
        <p:sp>
          <p:nvSpPr>
            <p:cNvPr id="23" name="TextBox 22">
              <a:extLst>
                <a:ext uri="{FF2B5EF4-FFF2-40B4-BE49-F238E27FC236}">
                  <a16:creationId xmlns:a16="http://schemas.microsoft.com/office/drawing/2014/main" id="{51A61D21-4E0B-0DF3-CF04-71ADC40D328B}"/>
                </a:ext>
              </a:extLst>
            </p:cNvPr>
            <p:cNvSpPr txBox="1"/>
            <p:nvPr/>
          </p:nvSpPr>
          <p:spPr>
            <a:xfrm>
              <a:off x="5233616" y="5808438"/>
              <a:ext cx="1787604" cy="166199"/>
            </a:xfrm>
            <a:prstGeom prst="rect">
              <a:avLst/>
            </a:prstGeom>
          </p:spPr>
          <p:txBody>
            <a:bodyPr vert="horz" wrap="none" lIns="0" tIns="0" rIns="0" bIns="0" rtlCol="0" anchor="b">
              <a:spAutoFit/>
            </a:bodyPr>
            <a:lstStyle/>
            <a:p>
              <a:pPr marL="0" marR="0" lvl="0" indent="-233160" algn="ctr" defTabSz="914016"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40" normalizeH="0" baseline="0" noProof="0">
                  <a:ln>
                    <a:noFill/>
                  </a:ln>
                  <a:solidFill>
                    <a:srgbClr val="FFB3BB"/>
                  </a:solidFill>
                  <a:effectLst/>
                  <a:uLnTx/>
                  <a:uFillTx/>
                  <a:latin typeface="Segoe UI Semibold"/>
                  <a:ea typeface="+mn-ea"/>
                  <a:cs typeface="+mn-cs"/>
                </a:rPr>
                <a:t>Cloud operations anywhere</a:t>
              </a:r>
            </a:p>
          </p:txBody>
        </p:sp>
      </p:grpSp>
      <p:grpSp>
        <p:nvGrpSpPr>
          <p:cNvPr id="172" name="Group 171">
            <a:extLst>
              <a:ext uri="{FF2B5EF4-FFF2-40B4-BE49-F238E27FC236}">
                <a16:creationId xmlns:a16="http://schemas.microsoft.com/office/drawing/2014/main" id="{0F720F4E-5F2A-C273-DBA2-71EB16BE8626}"/>
              </a:ext>
              <a:ext uri="{C183D7F6-B498-43B3-948B-1728B52AA6E4}">
                <adec:decorative xmlns:adec="http://schemas.microsoft.com/office/drawing/2017/decorative" val="1"/>
              </a:ext>
            </a:extLst>
          </p:cNvPr>
          <p:cNvGrpSpPr/>
          <p:nvPr/>
        </p:nvGrpSpPr>
        <p:grpSpPr>
          <a:xfrm rot="5400000">
            <a:off x="8275102" y="4149576"/>
            <a:ext cx="399688" cy="399686"/>
            <a:chOff x="7486595" y="3685943"/>
            <a:chExt cx="399688" cy="399686"/>
          </a:xfrm>
        </p:grpSpPr>
        <p:sp>
          <p:nvSpPr>
            <p:cNvPr id="173" name="Oval 172">
              <a:extLst>
                <a:ext uri="{FF2B5EF4-FFF2-40B4-BE49-F238E27FC236}">
                  <a16:creationId xmlns:a16="http://schemas.microsoft.com/office/drawing/2014/main" id="{7B30A850-787B-A7C8-13FE-FDCC8EFA7314}"/>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4" name="arrow">
              <a:extLst>
                <a:ext uri="{FF2B5EF4-FFF2-40B4-BE49-F238E27FC236}">
                  <a16:creationId xmlns:a16="http://schemas.microsoft.com/office/drawing/2014/main" id="{8D87254D-25BD-F0EB-AF70-4F9702E4C09D}"/>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5" name="arrow">
              <a:extLst>
                <a:ext uri="{FF2B5EF4-FFF2-40B4-BE49-F238E27FC236}">
                  <a16:creationId xmlns:a16="http://schemas.microsoft.com/office/drawing/2014/main" id="{14EAE736-EC12-02FA-2831-6A51EAB3119F}"/>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158" name="Group 157">
            <a:extLst>
              <a:ext uri="{FF2B5EF4-FFF2-40B4-BE49-F238E27FC236}">
                <a16:creationId xmlns:a16="http://schemas.microsoft.com/office/drawing/2014/main" id="{39F7AD88-0B2C-B18A-5067-80E4598E971F}"/>
              </a:ext>
              <a:ext uri="{C183D7F6-B498-43B3-948B-1728B52AA6E4}">
                <adec:decorative xmlns:adec="http://schemas.microsoft.com/office/drawing/2017/decorative" val="1"/>
              </a:ext>
            </a:extLst>
          </p:cNvPr>
          <p:cNvGrpSpPr/>
          <p:nvPr/>
        </p:nvGrpSpPr>
        <p:grpSpPr>
          <a:xfrm>
            <a:off x="6170498" y="2515773"/>
            <a:ext cx="399688" cy="399686"/>
            <a:chOff x="7486595" y="3685943"/>
            <a:chExt cx="399688" cy="399686"/>
          </a:xfrm>
        </p:grpSpPr>
        <p:sp>
          <p:nvSpPr>
            <p:cNvPr id="159" name="Oval 158">
              <a:extLst>
                <a:ext uri="{FF2B5EF4-FFF2-40B4-BE49-F238E27FC236}">
                  <a16:creationId xmlns:a16="http://schemas.microsoft.com/office/drawing/2014/main" id="{E8BCEFF6-3932-1C3A-EFD6-69D74634EE56}"/>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60" name="arrow">
              <a:extLst>
                <a:ext uri="{FF2B5EF4-FFF2-40B4-BE49-F238E27FC236}">
                  <a16:creationId xmlns:a16="http://schemas.microsoft.com/office/drawing/2014/main" id="{3B09028F-EEE1-FDA8-3045-0CE9C8E251B5}"/>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61" name="arrow">
              <a:extLst>
                <a:ext uri="{FF2B5EF4-FFF2-40B4-BE49-F238E27FC236}">
                  <a16:creationId xmlns:a16="http://schemas.microsoft.com/office/drawing/2014/main" id="{4BEB7696-1E13-DA91-FF13-2AFE98DBB28B}"/>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168" name="Group 167">
            <a:extLst>
              <a:ext uri="{FF2B5EF4-FFF2-40B4-BE49-F238E27FC236}">
                <a16:creationId xmlns:a16="http://schemas.microsoft.com/office/drawing/2014/main" id="{326F89E3-D23A-A4F5-5C53-3FF201F25713}"/>
              </a:ext>
              <a:ext uri="{C183D7F6-B498-43B3-948B-1728B52AA6E4}">
                <adec:decorative xmlns:adec="http://schemas.microsoft.com/office/drawing/2017/decorative" val="1"/>
              </a:ext>
            </a:extLst>
          </p:cNvPr>
          <p:cNvGrpSpPr/>
          <p:nvPr/>
        </p:nvGrpSpPr>
        <p:grpSpPr>
          <a:xfrm rot="5400000">
            <a:off x="4547472" y="4149576"/>
            <a:ext cx="399688" cy="399686"/>
            <a:chOff x="7486595" y="3685943"/>
            <a:chExt cx="399688" cy="399686"/>
          </a:xfrm>
        </p:grpSpPr>
        <p:sp>
          <p:nvSpPr>
            <p:cNvPr id="169" name="Oval 168">
              <a:extLst>
                <a:ext uri="{FF2B5EF4-FFF2-40B4-BE49-F238E27FC236}">
                  <a16:creationId xmlns:a16="http://schemas.microsoft.com/office/drawing/2014/main" id="{45EC88C1-7190-5D7B-E948-D5C08EE19C5D}"/>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lin ang="8100000" scaled="0"/>
                <a:tileRect/>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0" name="arrow">
              <a:extLst>
                <a:ext uri="{FF2B5EF4-FFF2-40B4-BE49-F238E27FC236}">
                  <a16:creationId xmlns:a16="http://schemas.microsoft.com/office/drawing/2014/main" id="{55E57F31-FB03-5421-651A-5F32F0E0849C}"/>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71" name="arrow">
              <a:extLst>
                <a:ext uri="{FF2B5EF4-FFF2-40B4-BE49-F238E27FC236}">
                  <a16:creationId xmlns:a16="http://schemas.microsoft.com/office/drawing/2014/main" id="{64772752-7A5D-0CDA-7596-32EAAEA48384}"/>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nvGrpSpPr>
          <p:cNvPr id="201" name="Group 200">
            <a:extLst>
              <a:ext uri="{FF2B5EF4-FFF2-40B4-BE49-F238E27FC236}">
                <a16:creationId xmlns:a16="http://schemas.microsoft.com/office/drawing/2014/main" id="{DCC5F4B7-6CD1-DB8C-281B-5E7430C1BCD4}"/>
              </a:ext>
              <a:ext uri="{C183D7F6-B498-43B3-948B-1728B52AA6E4}">
                <adec:decorative xmlns:adec="http://schemas.microsoft.com/office/drawing/2017/decorative" val="1"/>
              </a:ext>
            </a:extLst>
          </p:cNvPr>
          <p:cNvGrpSpPr/>
          <p:nvPr/>
        </p:nvGrpSpPr>
        <p:grpSpPr>
          <a:xfrm>
            <a:off x="2904948" y="2515773"/>
            <a:ext cx="399688" cy="399686"/>
            <a:chOff x="7486595" y="3685943"/>
            <a:chExt cx="399688" cy="399686"/>
          </a:xfrm>
        </p:grpSpPr>
        <p:sp>
          <p:nvSpPr>
            <p:cNvPr id="202" name="Oval 201">
              <a:extLst>
                <a:ext uri="{FF2B5EF4-FFF2-40B4-BE49-F238E27FC236}">
                  <a16:creationId xmlns:a16="http://schemas.microsoft.com/office/drawing/2014/main" id="{3ECAF7F2-3963-21A4-F45F-184E0A1092CC}"/>
                </a:ext>
                <a:ext uri="{C183D7F6-B498-43B3-948B-1728B52AA6E4}">
                  <adec:decorative xmlns:adec="http://schemas.microsoft.com/office/drawing/2017/decorative" val="1"/>
                </a:ext>
              </a:extLst>
            </p:cNvPr>
            <p:cNvSpPr/>
            <p:nvPr/>
          </p:nvSpPr>
          <p:spPr bwMode="auto">
            <a:xfrm>
              <a:off x="7486595" y="3685943"/>
              <a:ext cx="399688" cy="399686"/>
            </a:xfrm>
            <a:prstGeom prst="ellipse">
              <a:avLst/>
            </a:prstGeom>
            <a:solidFill>
              <a:schemeClr val="bg1"/>
            </a:solidFill>
            <a:ln w="12700" cap="sq">
              <a:gradFill flip="none" rotWithShape="1">
                <a:gsLst>
                  <a:gs pos="10000">
                    <a:srgbClr val="FFB3BB"/>
                  </a:gs>
                  <a:gs pos="35000">
                    <a:srgbClr val="C5B4E3"/>
                  </a:gs>
                </a:gsLst>
                <a:path path="circle">
                  <a:fillToRect l="100000" t="100000"/>
                </a:path>
                <a:tileRect r="-100000" b="-100000"/>
              </a:gradFill>
              <a:prstDash val="solid"/>
              <a:miter lim="800000"/>
              <a:headEnd/>
              <a:tailEnd/>
            </a:ln>
            <a:effectLst>
              <a:outerShdw blurRad="63500" dist="38100" dir="2700000" algn="tl" rotWithShape="0">
                <a:prstClr val="black">
                  <a:alpha val="50000"/>
                </a:prstClr>
              </a:outerShdw>
            </a:effec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03" name="arrow">
              <a:extLst>
                <a:ext uri="{FF2B5EF4-FFF2-40B4-BE49-F238E27FC236}">
                  <a16:creationId xmlns:a16="http://schemas.microsoft.com/office/drawing/2014/main" id="{8D8A7244-E951-6BBE-FC3A-D1B77AB970CE}"/>
                </a:ext>
              </a:extLst>
            </p:cNvPr>
            <p:cNvSpPr>
              <a:spLocks noChangeAspect="1" noEditPoints="1"/>
            </p:cNvSpPr>
            <p:nvPr/>
          </p:nvSpPr>
          <p:spPr bwMode="auto">
            <a:xfrm>
              <a:off x="7677065"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204" name="arrow">
              <a:extLst>
                <a:ext uri="{FF2B5EF4-FFF2-40B4-BE49-F238E27FC236}">
                  <a16:creationId xmlns:a16="http://schemas.microsoft.com/office/drawing/2014/main" id="{354C1C61-15DC-0F72-A679-1495B631DA8A}"/>
                </a:ext>
              </a:extLst>
            </p:cNvPr>
            <p:cNvSpPr>
              <a:spLocks noChangeAspect="1" noEditPoints="1"/>
            </p:cNvSpPr>
            <p:nvPr/>
          </p:nvSpPr>
          <p:spPr bwMode="auto">
            <a:xfrm flipH="1">
              <a:off x="7559613" y="3822946"/>
              <a:ext cx="136200" cy="125679"/>
            </a:xfrm>
            <a:custGeom>
              <a:avLst/>
              <a:gdLst>
                <a:gd name="T0" fmla="*/ 133 w 246"/>
                <a:gd name="T1" fmla="*/ 0 h 227"/>
                <a:gd name="T2" fmla="*/ 246 w 246"/>
                <a:gd name="T3" fmla="*/ 113 h 227"/>
                <a:gd name="T4" fmla="*/ 133 w 246"/>
                <a:gd name="T5" fmla="*/ 227 h 227"/>
                <a:gd name="T6" fmla="*/ 246 w 246"/>
                <a:gd name="T7" fmla="*/ 113 h 227"/>
                <a:gd name="T8" fmla="*/ 0 w 246"/>
                <a:gd name="T9" fmla="*/ 113 h 227"/>
              </a:gdLst>
              <a:ahLst/>
              <a:cxnLst>
                <a:cxn ang="0">
                  <a:pos x="T0" y="T1"/>
                </a:cxn>
                <a:cxn ang="0">
                  <a:pos x="T2" y="T3"/>
                </a:cxn>
                <a:cxn ang="0">
                  <a:pos x="T4" y="T5"/>
                </a:cxn>
                <a:cxn ang="0">
                  <a:pos x="T6" y="T7"/>
                </a:cxn>
                <a:cxn ang="0">
                  <a:pos x="T8" y="T9"/>
                </a:cxn>
              </a:cxnLst>
              <a:rect l="0" t="0" r="r" b="b"/>
              <a:pathLst>
                <a:path w="246" h="227">
                  <a:moveTo>
                    <a:pt x="133" y="0"/>
                  </a:moveTo>
                  <a:lnTo>
                    <a:pt x="246" y="113"/>
                  </a:lnTo>
                  <a:lnTo>
                    <a:pt x="133" y="227"/>
                  </a:lnTo>
                  <a:moveTo>
                    <a:pt x="246" y="113"/>
                  </a:moveTo>
                  <a:lnTo>
                    <a:pt x="0" y="113"/>
                  </a:lnTo>
                </a:path>
              </a:pathLst>
            </a:custGeom>
            <a:solidFill>
              <a:schemeClr val="bg1"/>
            </a:solidFill>
            <a:ln w="12700" cap="sq">
              <a:solidFill>
                <a:schemeClr val="tx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pic>
        <p:nvPicPr>
          <p:cNvPr id="3" name="Picture 9" descr="A picture containing text&#10;&#10;Description automatically generated">
            <a:extLst>
              <a:ext uri="{FF2B5EF4-FFF2-40B4-BE49-F238E27FC236}">
                <a16:creationId xmlns:a16="http://schemas.microsoft.com/office/drawing/2014/main" id="{3386AB31-4D39-7079-ECB0-856CE492C0BF}"/>
              </a:ext>
            </a:extLst>
          </p:cNvPr>
          <p:cNvPicPr>
            <a:picLocks noChangeAspect="1"/>
          </p:cNvPicPr>
          <p:nvPr/>
        </p:nvPicPr>
        <p:blipFill rotWithShape="1">
          <a:blip r:embed="rId57"/>
          <a:srcRect l="30737" t="1160" r="29165" b="-1160"/>
          <a:stretch/>
        </p:blipFill>
        <p:spPr>
          <a:xfrm>
            <a:off x="4207118" y="3079634"/>
            <a:ext cx="444672" cy="541619"/>
          </a:xfrm>
          <a:prstGeom prst="rect">
            <a:avLst/>
          </a:prstGeom>
        </p:spPr>
      </p:pic>
      <p:sp>
        <p:nvSpPr>
          <p:cNvPr id="6" name="TextBox 5">
            <a:extLst>
              <a:ext uri="{FF2B5EF4-FFF2-40B4-BE49-F238E27FC236}">
                <a16:creationId xmlns:a16="http://schemas.microsoft.com/office/drawing/2014/main" id="{EBA5C422-8758-6C4F-E2A7-2A32A4A58A24}"/>
              </a:ext>
            </a:extLst>
          </p:cNvPr>
          <p:cNvSpPr txBox="1"/>
          <p:nvPr/>
        </p:nvSpPr>
        <p:spPr>
          <a:xfrm>
            <a:off x="3885926" y="3582048"/>
            <a:ext cx="1055752" cy="424732"/>
          </a:xfrm>
          <a:prstGeom prst="rect">
            <a:avLst/>
          </a:prstGeom>
          <a:noFill/>
        </p:spPr>
        <p:txBody>
          <a:bodyPr wrap="square">
            <a:sp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Fleet Manager</a:t>
            </a:r>
          </a:p>
        </p:txBody>
      </p:sp>
      <p:sp>
        <p:nvSpPr>
          <p:cNvPr id="24" name="TextBox 23">
            <a:extLst>
              <a:ext uri="{FF2B5EF4-FFF2-40B4-BE49-F238E27FC236}">
                <a16:creationId xmlns:a16="http://schemas.microsoft.com/office/drawing/2014/main" id="{65BFBED3-48BA-9C82-93C5-45298725D4A2}"/>
              </a:ext>
            </a:extLst>
          </p:cNvPr>
          <p:cNvSpPr txBox="1"/>
          <p:nvPr/>
        </p:nvSpPr>
        <p:spPr>
          <a:xfrm>
            <a:off x="3941866" y="3201248"/>
            <a:ext cx="174728" cy="307777"/>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mn-cs"/>
              </a:rPr>
              <a:t>+</a:t>
            </a:r>
          </a:p>
        </p:txBody>
      </p:sp>
      <p:sp>
        <p:nvSpPr>
          <p:cNvPr id="33" name="Content Placeholder 8">
            <a:extLst>
              <a:ext uri="{FF2B5EF4-FFF2-40B4-BE49-F238E27FC236}">
                <a16:creationId xmlns:a16="http://schemas.microsoft.com/office/drawing/2014/main" id="{D1FBE1C7-B798-D684-AE58-2561F3CDD6EB}"/>
              </a:ext>
            </a:extLst>
          </p:cNvPr>
          <p:cNvSpPr txBox="1">
            <a:spLocks/>
          </p:cNvSpPr>
          <p:nvPr/>
        </p:nvSpPr>
        <p:spPr>
          <a:xfrm>
            <a:off x="9703647" y="2052905"/>
            <a:ext cx="1463040" cy="251853"/>
          </a:xfrm>
          <a:prstGeom prst="rect">
            <a:avLst/>
          </a:prstGeom>
        </p:spPr>
        <p:txBody>
          <a:bodyPr/>
          <a:lstStyle>
            <a:defPPr>
              <a:defRPr lang="en-US"/>
            </a:defPPr>
            <a:lvl1pPr marR="0" indent="0" algn="ctr" defTabSz="895870" fontAlgn="auto">
              <a:lnSpc>
                <a:spcPct val="90000"/>
              </a:lnSpc>
              <a:spcBef>
                <a:spcPts val="0"/>
              </a:spcBef>
              <a:spcAft>
                <a:spcPts val="588"/>
              </a:spcAft>
              <a:buClrTx/>
              <a:buSzTx/>
              <a:buFont typeface="Wingdings" panose="05000000000000000000" pitchFamily="2" charset="2"/>
              <a:buNone/>
              <a:tabLst/>
              <a:defRPr sz="1200" spc="-40" baseline="0">
                <a:gradFill>
                  <a:gsLst>
                    <a:gs pos="0">
                      <a:schemeClr val="tx1"/>
                    </a:gs>
                    <a:gs pos="100000">
                      <a:schemeClr val="tx1"/>
                    </a:gs>
                  </a:gsLst>
                  <a:lin ang="5400000" scaled="1"/>
                </a:gradFill>
                <a:latin typeface="Segoe UI Semibold"/>
              </a:defRPr>
            </a:lvl1pPr>
            <a:lvl2pPr marR="0" indent="-228600" defTabSz="932742" fontAlgn="auto">
              <a:lnSpc>
                <a:spcPct val="100000"/>
              </a:lnSpc>
              <a:spcBef>
                <a:spcPct val="20000"/>
              </a:spcBef>
              <a:spcAft>
                <a:spcPts val="0"/>
              </a:spcAft>
              <a:buClrTx/>
              <a:buSzPct val="90000"/>
              <a:buFont typeface="Wingdings" panose="05000000000000000000" pitchFamily="2" charset="2"/>
              <a:buChar char=""/>
              <a:tabLst/>
              <a:defRPr sz="2000" spc="0" baseline="0"/>
            </a:lvl2pPr>
            <a:lvl3pPr marL="657225" marR="0" indent="-200025" defTabSz="932742" fontAlgn="auto">
              <a:lnSpc>
                <a:spcPct val="100000"/>
              </a:lnSpc>
              <a:spcBef>
                <a:spcPct val="20000"/>
              </a:spcBef>
              <a:spcAft>
                <a:spcPts val="0"/>
              </a:spcAft>
              <a:buClrTx/>
              <a:buSzPct val="90000"/>
              <a:buFont typeface="Wingdings" panose="05000000000000000000" pitchFamily="2" charset="2"/>
              <a:buChar char=""/>
              <a:tabLst/>
              <a:defRPr sz="1600" spc="0" baseline="0"/>
            </a:lvl3pPr>
            <a:lvl4pPr marL="842963" marR="0" indent="-1809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4pPr>
            <a:lvl5pPr marL="1023938" marR="0" indent="-168275" defTabSz="932742" fontAlgn="auto">
              <a:lnSpc>
                <a:spcPct val="100000"/>
              </a:lnSpc>
              <a:spcBef>
                <a:spcPct val="20000"/>
              </a:spcBef>
              <a:spcAft>
                <a:spcPts val="0"/>
              </a:spcAft>
              <a:buClrTx/>
              <a:buSzPct val="90000"/>
              <a:buFont typeface="Wingdings" panose="05000000000000000000" pitchFamily="2" charset="2"/>
              <a:buChar char=""/>
              <a:tabLst/>
              <a:defRPr sz="1400" spc="0" baseline="0"/>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marL="0" marR="0" lvl="0" indent="0" algn="ctr" defTabSz="895870" rtl="0" eaLnBrk="1" fontAlgn="auto" latinLnBrk="0" hangingPunct="1">
              <a:lnSpc>
                <a:spcPct val="90000"/>
              </a:lnSpc>
              <a:spcBef>
                <a:spcPts val="0"/>
              </a:spcBef>
              <a:spcAft>
                <a:spcPts val="588"/>
              </a:spcAft>
              <a:buClrTx/>
              <a:buSzTx/>
              <a:buFont typeface="Wingdings" panose="05000000000000000000" pitchFamily="2" charset="2"/>
              <a:buNone/>
              <a:tabLst/>
              <a:defRPr/>
            </a:pPr>
            <a:r>
              <a:rPr kumimoji="0" lang="en-US" sz="12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AI Studio</a:t>
            </a:r>
          </a:p>
        </p:txBody>
      </p:sp>
      <p:pic>
        <p:nvPicPr>
          <p:cNvPr id="40" name="Graphic 39">
            <a:extLst>
              <a:ext uri="{FF2B5EF4-FFF2-40B4-BE49-F238E27FC236}">
                <a16:creationId xmlns:a16="http://schemas.microsoft.com/office/drawing/2014/main" id="{E76C23A6-139E-0D1A-141D-FEA67AEB58FC}"/>
              </a:ext>
              <a:ext uri="{C183D7F6-B498-43B3-948B-1728B52AA6E4}">
                <adec:decorative xmlns:adec="http://schemas.microsoft.com/office/drawing/2017/decorative" val="1"/>
              </a:ext>
            </a:extLst>
          </p:cNvPr>
          <p:cNvPicPr>
            <a:picLocks noChangeAspect="1"/>
          </p:cNvPicPr>
          <p:nvPr/>
        </p:nvPicPr>
        <p:blipFill>
          <a:blip r:embed="rId58">
            <a:extLst>
              <a:ext uri="{96DAC541-7B7A-43D3-8B79-37D633B846F1}">
                <asvg:svgBlip xmlns:asvg="http://schemas.microsoft.com/office/drawing/2016/SVG/main" r:embed="rId59"/>
              </a:ext>
            </a:extLst>
          </a:blip>
          <a:stretch>
            <a:fillRect/>
          </a:stretch>
        </p:blipFill>
        <p:spPr>
          <a:xfrm>
            <a:off x="10258224" y="1584203"/>
            <a:ext cx="398126" cy="398126"/>
          </a:xfrm>
          <a:prstGeom prst="rect">
            <a:avLst/>
          </a:prstGeom>
        </p:spPr>
      </p:pic>
    </p:spTree>
    <p:extLst>
      <p:ext uri="{BB962C8B-B14F-4D97-AF65-F5344CB8AC3E}">
        <p14:creationId xmlns:p14="http://schemas.microsoft.com/office/powerpoint/2010/main" val="16798695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20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201"/>
                                        </p:tgtEl>
                                      </p:cBhvr>
                                      <p:by x="0" y="0"/>
                                    </p:animScale>
                                  </p:childTnLst>
                                </p:cTn>
                              </p:par>
                              <p:par>
                                <p:cTn id="9" presetID="6" presetClass="emph" presetSubtype="0" decel="100000" fill="hold" nodeType="withEffect">
                                  <p:stCondLst>
                                    <p:cond delay="900"/>
                                  </p:stCondLst>
                                  <p:childTnLst>
                                    <p:animScale>
                                      <p:cBhvr>
                                        <p:cTn id="10" dur="500" fill="hold"/>
                                        <p:tgtEl>
                                          <p:spTgt spid="201"/>
                                        </p:tgtEl>
                                      </p:cBhvr>
                                      <p:by x="90000" y="90000"/>
                                    </p:animScale>
                                  </p:childTnLst>
                                </p:cTn>
                              </p:par>
                              <p:par>
                                <p:cTn id="11" presetID="1" presetClass="entr" presetSubtype="0" fill="hold" nodeType="withEffect">
                                  <p:stCondLst>
                                    <p:cond delay="500"/>
                                  </p:stCondLst>
                                  <p:childTnLst>
                                    <p:set>
                                      <p:cBhvr>
                                        <p:cTn id="12" dur="1" fill="hold">
                                          <p:stCondLst>
                                            <p:cond delay="0"/>
                                          </p:stCondLst>
                                        </p:cTn>
                                        <p:tgtEl>
                                          <p:spTgt spid="158"/>
                                        </p:tgtEl>
                                        <p:attrNameLst>
                                          <p:attrName>style.visibility</p:attrName>
                                        </p:attrNameLst>
                                      </p:cBhvr>
                                      <p:to>
                                        <p:strVal val="visible"/>
                                      </p:to>
                                    </p:set>
                                  </p:childTnLst>
                                </p:cTn>
                              </p:par>
                              <p:par>
                                <p:cTn id="13" presetID="6" presetClass="emph" presetSubtype="0" accel="100000" autoRev="1" fill="hold" nodeType="withEffect">
                                  <p:stCondLst>
                                    <p:cond delay="0"/>
                                  </p:stCondLst>
                                  <p:childTnLst>
                                    <p:animScale>
                                      <p:cBhvr>
                                        <p:cTn id="14" dur="500" fill="hold"/>
                                        <p:tgtEl>
                                          <p:spTgt spid="158"/>
                                        </p:tgtEl>
                                      </p:cBhvr>
                                      <p:by x="0" y="0"/>
                                    </p:animScale>
                                  </p:childTnLst>
                                </p:cTn>
                              </p:par>
                              <p:par>
                                <p:cTn id="15" presetID="6" presetClass="emph" presetSubtype="0" decel="100000" fill="hold" nodeType="withEffect">
                                  <p:stCondLst>
                                    <p:cond delay="900"/>
                                  </p:stCondLst>
                                  <p:childTnLst>
                                    <p:animScale>
                                      <p:cBhvr>
                                        <p:cTn id="16" dur="500" fill="hold"/>
                                        <p:tgtEl>
                                          <p:spTgt spid="158"/>
                                        </p:tgtEl>
                                      </p:cBhvr>
                                      <p:by x="90000" y="90000"/>
                                    </p:animScale>
                                  </p:childTnLst>
                                </p:cTn>
                              </p:par>
                              <p:par>
                                <p:cTn id="17" presetID="1" presetClass="entr" presetSubtype="0" fill="hold" nodeType="withEffect">
                                  <p:stCondLst>
                                    <p:cond delay="500"/>
                                  </p:stCondLst>
                                  <p:childTnLst>
                                    <p:set>
                                      <p:cBhvr>
                                        <p:cTn id="18" dur="1" fill="hold">
                                          <p:stCondLst>
                                            <p:cond delay="0"/>
                                          </p:stCondLst>
                                        </p:cTn>
                                        <p:tgtEl>
                                          <p:spTgt spid="168"/>
                                        </p:tgtEl>
                                        <p:attrNameLst>
                                          <p:attrName>style.visibility</p:attrName>
                                        </p:attrNameLst>
                                      </p:cBhvr>
                                      <p:to>
                                        <p:strVal val="visible"/>
                                      </p:to>
                                    </p:set>
                                  </p:childTnLst>
                                </p:cTn>
                              </p:par>
                              <p:par>
                                <p:cTn id="19" presetID="6" presetClass="emph" presetSubtype="0" accel="100000" autoRev="1" fill="hold" nodeType="withEffect">
                                  <p:stCondLst>
                                    <p:cond delay="0"/>
                                  </p:stCondLst>
                                  <p:childTnLst>
                                    <p:animScale>
                                      <p:cBhvr>
                                        <p:cTn id="20" dur="500" fill="hold"/>
                                        <p:tgtEl>
                                          <p:spTgt spid="168"/>
                                        </p:tgtEl>
                                      </p:cBhvr>
                                      <p:by x="0" y="0"/>
                                    </p:animScale>
                                  </p:childTnLst>
                                </p:cTn>
                              </p:par>
                              <p:par>
                                <p:cTn id="21" presetID="6" presetClass="emph" presetSubtype="0" decel="100000" fill="hold" nodeType="withEffect">
                                  <p:stCondLst>
                                    <p:cond delay="900"/>
                                  </p:stCondLst>
                                  <p:childTnLst>
                                    <p:animScale>
                                      <p:cBhvr>
                                        <p:cTn id="22" dur="500" fill="hold"/>
                                        <p:tgtEl>
                                          <p:spTgt spid="168"/>
                                        </p:tgtEl>
                                      </p:cBhvr>
                                      <p:by x="90000" y="90000"/>
                                    </p:animScale>
                                  </p:childTnLst>
                                </p:cTn>
                              </p:par>
                              <p:par>
                                <p:cTn id="23" presetID="1" presetClass="entr" presetSubtype="0" fill="hold" nodeType="withEffect">
                                  <p:stCondLst>
                                    <p:cond delay="500"/>
                                  </p:stCondLst>
                                  <p:childTnLst>
                                    <p:set>
                                      <p:cBhvr>
                                        <p:cTn id="24" dur="1" fill="hold">
                                          <p:stCondLst>
                                            <p:cond delay="0"/>
                                          </p:stCondLst>
                                        </p:cTn>
                                        <p:tgtEl>
                                          <p:spTgt spid="172"/>
                                        </p:tgtEl>
                                        <p:attrNameLst>
                                          <p:attrName>style.visibility</p:attrName>
                                        </p:attrNameLst>
                                      </p:cBhvr>
                                      <p:to>
                                        <p:strVal val="visible"/>
                                      </p:to>
                                    </p:set>
                                  </p:childTnLst>
                                </p:cTn>
                              </p:par>
                              <p:par>
                                <p:cTn id="25" presetID="6" presetClass="emph" presetSubtype="0" accel="100000" autoRev="1" fill="hold" nodeType="withEffect">
                                  <p:stCondLst>
                                    <p:cond delay="0"/>
                                  </p:stCondLst>
                                  <p:childTnLst>
                                    <p:animScale>
                                      <p:cBhvr>
                                        <p:cTn id="26" dur="500" fill="hold"/>
                                        <p:tgtEl>
                                          <p:spTgt spid="172"/>
                                        </p:tgtEl>
                                      </p:cBhvr>
                                      <p:by x="0" y="0"/>
                                    </p:animScale>
                                  </p:childTnLst>
                                </p:cTn>
                              </p:par>
                              <p:par>
                                <p:cTn id="27" presetID="6" presetClass="emph" presetSubtype="0" decel="100000" fill="hold" nodeType="withEffect">
                                  <p:stCondLst>
                                    <p:cond delay="900"/>
                                  </p:stCondLst>
                                  <p:childTnLst>
                                    <p:animScale>
                                      <p:cBhvr>
                                        <p:cTn id="28" dur="500" fill="hold"/>
                                        <p:tgtEl>
                                          <p:spTgt spid="172"/>
                                        </p:tgtEl>
                                      </p:cBhvr>
                                      <p:by x="90000" y="90000"/>
                                    </p:animScale>
                                  </p:childTnLst>
                                </p:cTn>
                              </p:par>
                              <p:par>
                                <p:cTn id="29" presetID="10" presetClass="entr" presetSubtype="0" fill="hold" nodeType="withEffect">
                                  <p:stCondLst>
                                    <p:cond delay="130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22" presetClass="entr" presetSubtype="2" fill="hold" nodeType="withEffect">
                                  <p:stCondLst>
                                    <p:cond delay="1300"/>
                                  </p:stCondLst>
                                  <p:childTnLst>
                                    <p:set>
                                      <p:cBhvr>
                                        <p:cTn id="33" dur="1" fill="hold">
                                          <p:stCondLst>
                                            <p:cond delay="0"/>
                                          </p:stCondLst>
                                        </p:cTn>
                                        <p:tgtEl>
                                          <p:spTgt spid="22"/>
                                        </p:tgtEl>
                                        <p:attrNameLst>
                                          <p:attrName>style.visibility</p:attrName>
                                        </p:attrNameLst>
                                      </p:cBhvr>
                                      <p:to>
                                        <p:strVal val="visible"/>
                                      </p:to>
                                    </p:set>
                                    <p:animEffect transition="in" filter="wipe(right)">
                                      <p:cBhvr>
                                        <p:cTn id="34" dur="500"/>
                                        <p:tgtEl>
                                          <p:spTgt spid="22"/>
                                        </p:tgtEl>
                                      </p:cBhvr>
                                    </p:animEffect>
                                  </p:childTnLst>
                                </p:cTn>
                              </p:par>
                              <p:par>
                                <p:cTn id="35" presetID="22" presetClass="entr" presetSubtype="8" fill="hold" nodeType="withEffect">
                                  <p:stCondLst>
                                    <p:cond delay="130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4">
            <a:extLst>
              <a:ext uri="{FF2B5EF4-FFF2-40B4-BE49-F238E27FC236}">
                <a16:creationId xmlns:a16="http://schemas.microsoft.com/office/drawing/2014/main" id="{28D48824-7973-1054-2CD1-817B9161F191}"/>
              </a:ext>
              <a:ext uri="{C183D7F6-B498-43B3-948B-1728B52AA6E4}">
                <adec:decorative xmlns:adec="http://schemas.microsoft.com/office/drawing/2017/decorative" val="1"/>
              </a:ext>
            </a:extLst>
          </p:cNvPr>
          <p:cNvSpPr>
            <a:spLocks noChangeAspect="1"/>
          </p:cNvSpPr>
          <p:nvPr/>
        </p:nvSpPr>
        <p:spPr bwMode="auto">
          <a:xfrm>
            <a:off x="293688" y="1436688"/>
            <a:ext cx="11610376" cy="483235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2F2F2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2" name="Title 1">
            <a:extLst>
              <a:ext uri="{FF2B5EF4-FFF2-40B4-BE49-F238E27FC236}">
                <a16:creationId xmlns:a16="http://schemas.microsoft.com/office/drawing/2014/main" id="{92F60564-0ED0-807F-6932-5327B757E4A0}"/>
              </a:ext>
            </a:extLst>
          </p:cNvPr>
          <p:cNvSpPr>
            <a:spLocks noGrp="1"/>
          </p:cNvSpPr>
          <p:nvPr>
            <p:ph type="title"/>
          </p:nvPr>
        </p:nvSpPr>
        <p:spPr/>
        <p:txBody>
          <a:bodyPr vert="horz" wrap="square" lIns="0" tIns="0" rIns="0" bIns="0" rtlCol="0" anchor="t">
            <a:spAutoFit/>
          </a:bodyPr>
          <a:lstStyle/>
          <a:p>
            <a:pPr algn="ctr"/>
            <a:r>
              <a:rPr lang="it-IT"/>
              <a:t>Innovate on a pressure tested platform</a:t>
            </a:r>
          </a:p>
        </p:txBody>
      </p:sp>
      <p:pic>
        <p:nvPicPr>
          <p:cNvPr id="4" name="Graphic 3">
            <a:extLst>
              <a:ext uri="{FF2B5EF4-FFF2-40B4-BE49-F238E27FC236}">
                <a16:creationId xmlns:a16="http://schemas.microsoft.com/office/drawing/2014/main" id="{12DDB8BA-D22C-E7F9-050A-21C6D9209B73}"/>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238289" y="905297"/>
            <a:ext cx="1031972" cy="1031972"/>
          </a:xfrm>
          <a:prstGeom prst="rect">
            <a:avLst/>
          </a:prstGeom>
        </p:spPr>
      </p:pic>
      <p:grpSp>
        <p:nvGrpSpPr>
          <p:cNvPr id="35" name="Group 34" descr="Bing: AI-based search with ChatGPT. Office: Copilot for work across Office 365. Windows: Biometric identity verification. Xbox: Personalized recommendations. GitHub: Copilot assisted coding.">
            <a:extLst>
              <a:ext uri="{FF2B5EF4-FFF2-40B4-BE49-F238E27FC236}">
                <a16:creationId xmlns:a16="http://schemas.microsoft.com/office/drawing/2014/main" id="{CA91451D-473E-37BA-053C-1EADD8982286}"/>
              </a:ext>
            </a:extLst>
          </p:cNvPr>
          <p:cNvGrpSpPr/>
          <p:nvPr/>
        </p:nvGrpSpPr>
        <p:grpSpPr>
          <a:xfrm>
            <a:off x="777363" y="2200961"/>
            <a:ext cx="10620851" cy="3661958"/>
            <a:chOff x="777363" y="2160745"/>
            <a:chExt cx="10620851" cy="3143940"/>
          </a:xfrm>
        </p:grpSpPr>
        <p:grpSp>
          <p:nvGrpSpPr>
            <p:cNvPr id="36" name="Group 35">
              <a:extLst>
                <a:ext uri="{FF2B5EF4-FFF2-40B4-BE49-F238E27FC236}">
                  <a16:creationId xmlns:a16="http://schemas.microsoft.com/office/drawing/2014/main" id="{34ACC8E3-4E1A-68D5-F006-C1E937FAD890}"/>
                </a:ext>
              </a:extLst>
            </p:cNvPr>
            <p:cNvGrpSpPr/>
            <p:nvPr/>
          </p:nvGrpSpPr>
          <p:grpSpPr>
            <a:xfrm>
              <a:off x="777363" y="2175423"/>
              <a:ext cx="1915677" cy="3129262"/>
              <a:chOff x="1012892" y="2175423"/>
              <a:chExt cx="1915677" cy="3129262"/>
            </a:xfrm>
          </p:grpSpPr>
          <p:sp>
            <p:nvSpPr>
              <p:cNvPr id="61" name="Rounded Rectangle 60">
                <a:extLst>
                  <a:ext uri="{FF2B5EF4-FFF2-40B4-BE49-F238E27FC236}">
                    <a16:creationId xmlns:a16="http://schemas.microsoft.com/office/drawing/2014/main" id="{D37EC63D-FD31-8E96-6666-5674B5D7D0ED}"/>
                  </a:ext>
                </a:extLst>
              </p:cNvPr>
              <p:cNvSpPr/>
              <p:nvPr/>
            </p:nvSpPr>
            <p:spPr bwMode="auto">
              <a:xfrm>
                <a:off x="1013911" y="2669939"/>
                <a:ext cx="1913639" cy="2634746"/>
              </a:xfrm>
              <a:prstGeom prst="roundRect">
                <a:avLst>
                  <a:gd name="adj" fmla="val 7110"/>
                </a:avLst>
              </a:prstGeom>
              <a:solidFill>
                <a:srgbClr val="FFFFFF"/>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62" name="TextBox 61">
                <a:extLst>
                  <a:ext uri="{FF2B5EF4-FFF2-40B4-BE49-F238E27FC236}">
                    <a16:creationId xmlns:a16="http://schemas.microsoft.com/office/drawing/2014/main" id="{486F4DBC-4EB3-CFB3-5238-8DC583A26DDC}"/>
                  </a:ext>
                </a:extLst>
              </p:cNvPr>
              <p:cNvSpPr txBox="1"/>
              <p:nvPr/>
            </p:nvSpPr>
            <p:spPr>
              <a:xfrm>
                <a:off x="1300255" y="4054157"/>
                <a:ext cx="1340951" cy="676354"/>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AI-based search with ChatGPT</a:t>
                </a:r>
              </a:p>
            </p:txBody>
          </p:sp>
          <p:pic>
            <p:nvPicPr>
              <p:cNvPr id="63" name="Picture 62">
                <a:extLst>
                  <a:ext uri="{FF2B5EF4-FFF2-40B4-BE49-F238E27FC236}">
                    <a16:creationId xmlns:a16="http://schemas.microsoft.com/office/drawing/2014/main" id="{7F1EA40D-BB63-DD96-3E29-C373AF2FC777}"/>
                  </a:ext>
                </a:extLst>
              </p:cNvPr>
              <p:cNvPicPr>
                <a:picLocks noChangeAspect="1"/>
              </p:cNvPicPr>
              <p:nvPr/>
            </p:nvPicPr>
            <p:blipFill rotWithShape="1">
              <a:blip r:embed="rId5"/>
              <a:srcRect l="6482" t="40462" r="9346" b="15485"/>
              <a:stretch/>
            </p:blipFill>
            <p:spPr>
              <a:xfrm>
                <a:off x="1012892" y="2726934"/>
                <a:ext cx="1915677" cy="671549"/>
              </a:xfrm>
              <a:prstGeom prst="rect">
                <a:avLst/>
              </a:prstGeom>
              <a:ln>
                <a:noFill/>
              </a:ln>
              <a:effectLst>
                <a:outerShdw blurRad="292100" dist="139700" dir="2700000" algn="tl" rotWithShape="0">
                  <a:srgbClr val="333333">
                    <a:alpha val="0"/>
                  </a:srgbClr>
                </a:outerShdw>
              </a:effectLst>
            </p:spPr>
          </p:pic>
          <p:pic>
            <p:nvPicPr>
              <p:cNvPr id="64" name="Picture 63">
                <a:extLst>
                  <a:ext uri="{FF2B5EF4-FFF2-40B4-BE49-F238E27FC236}">
                    <a16:creationId xmlns:a16="http://schemas.microsoft.com/office/drawing/2014/main" id="{86E41D30-790E-2B17-AE38-5808C4770ABD}"/>
                  </a:ext>
                </a:extLst>
              </p:cNvPr>
              <p:cNvPicPr>
                <a:picLocks noChangeAspect="1"/>
              </p:cNvPicPr>
              <p:nvPr/>
            </p:nvPicPr>
            <p:blipFill rotWithShape="1">
              <a:blip r:embed="rId5"/>
              <a:srcRect l="6482" r="9346" b="33768"/>
              <a:stretch/>
            </p:blipFill>
            <p:spPr>
              <a:xfrm>
                <a:off x="1012892" y="2175423"/>
                <a:ext cx="1915677" cy="944356"/>
              </a:xfrm>
              <a:prstGeom prst="roundRect">
                <a:avLst>
                  <a:gd name="adj" fmla="val 13688"/>
                </a:avLst>
              </a:prstGeom>
              <a:ln>
                <a:noFill/>
              </a:ln>
              <a:effectLst>
                <a:outerShdw blurRad="292100" dist="139700" dir="2700000" algn="tl" rotWithShape="0">
                  <a:srgbClr val="333333">
                    <a:alpha val="0"/>
                  </a:srgbClr>
                </a:outerShdw>
              </a:effectLst>
            </p:spPr>
          </p:pic>
          <p:pic>
            <p:nvPicPr>
              <p:cNvPr id="65" name="Picture 64">
                <a:extLst>
                  <a:ext uri="{FF2B5EF4-FFF2-40B4-BE49-F238E27FC236}">
                    <a16:creationId xmlns:a16="http://schemas.microsoft.com/office/drawing/2014/main" id="{DF4435D1-8774-BE22-2010-E568648D77D3}"/>
                  </a:ext>
                </a:extLst>
              </p:cNvPr>
              <p:cNvPicPr>
                <a:picLocks noChangeAspect="1"/>
              </p:cNvPicPr>
              <p:nvPr/>
            </p:nvPicPr>
            <p:blipFill>
              <a:blip r:embed="rId6"/>
              <a:stretch>
                <a:fillRect/>
              </a:stretch>
            </p:blipFill>
            <p:spPr>
              <a:xfrm>
                <a:off x="1701793" y="4940597"/>
                <a:ext cx="537874" cy="201845"/>
              </a:xfrm>
              <a:prstGeom prst="rect">
                <a:avLst/>
              </a:prstGeom>
            </p:spPr>
          </p:pic>
        </p:grpSp>
        <p:grpSp>
          <p:nvGrpSpPr>
            <p:cNvPr id="37" name="Group 36">
              <a:extLst>
                <a:ext uri="{FF2B5EF4-FFF2-40B4-BE49-F238E27FC236}">
                  <a16:creationId xmlns:a16="http://schemas.microsoft.com/office/drawing/2014/main" id="{E4582719-808C-E54E-3F4E-4AE7599AF0C5}"/>
                </a:ext>
              </a:extLst>
            </p:cNvPr>
            <p:cNvGrpSpPr/>
            <p:nvPr/>
          </p:nvGrpSpPr>
          <p:grpSpPr>
            <a:xfrm>
              <a:off x="5120308" y="2160745"/>
              <a:ext cx="1973943" cy="3143940"/>
              <a:chOff x="5172162" y="2160745"/>
              <a:chExt cx="1973943" cy="3143940"/>
            </a:xfrm>
          </p:grpSpPr>
          <p:sp>
            <p:nvSpPr>
              <p:cNvPr id="56" name="Rounded Rectangle 55">
                <a:extLst>
                  <a:ext uri="{FF2B5EF4-FFF2-40B4-BE49-F238E27FC236}">
                    <a16:creationId xmlns:a16="http://schemas.microsoft.com/office/drawing/2014/main" id="{74FA8542-AD6A-B97A-297D-62218F365803}"/>
                  </a:ext>
                </a:extLst>
              </p:cNvPr>
              <p:cNvSpPr/>
              <p:nvPr/>
            </p:nvSpPr>
            <p:spPr bwMode="auto">
              <a:xfrm>
                <a:off x="5185718" y="2176412"/>
                <a:ext cx="1913639" cy="3128273"/>
              </a:xfrm>
              <a:prstGeom prst="roundRect">
                <a:avLst>
                  <a:gd name="adj" fmla="val 7110"/>
                </a:avLst>
              </a:prstGeom>
              <a:solidFill>
                <a:srgbClr val="FFFFFF"/>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7" name="Picture 56">
                <a:extLst>
                  <a:ext uri="{FF2B5EF4-FFF2-40B4-BE49-F238E27FC236}">
                    <a16:creationId xmlns:a16="http://schemas.microsoft.com/office/drawing/2014/main" id="{B006FFD6-6FA7-C19B-6389-8AB38DD3C494}"/>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595889" y="4770334"/>
                <a:ext cx="1103929" cy="533120"/>
              </a:xfrm>
              <a:prstGeom prst="rect">
                <a:avLst/>
              </a:prstGeom>
            </p:spPr>
          </p:pic>
          <p:sp>
            <p:nvSpPr>
              <p:cNvPr id="58" name="TextBox 57">
                <a:extLst>
                  <a:ext uri="{FF2B5EF4-FFF2-40B4-BE49-F238E27FC236}">
                    <a16:creationId xmlns:a16="http://schemas.microsoft.com/office/drawing/2014/main" id="{BA9CDC6B-9E61-C295-4A61-B6BD5332A6C5}"/>
                  </a:ext>
                </a:extLst>
              </p:cNvPr>
              <p:cNvSpPr txBox="1"/>
              <p:nvPr/>
            </p:nvSpPr>
            <p:spPr>
              <a:xfrm>
                <a:off x="5318694" y="4058141"/>
                <a:ext cx="1639227" cy="48610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AI-powered meeting recaps</a:t>
                </a:r>
              </a:p>
            </p:txBody>
          </p:sp>
          <p:pic>
            <p:nvPicPr>
              <p:cNvPr id="59" name="Picture 58">
                <a:extLst>
                  <a:ext uri="{FF2B5EF4-FFF2-40B4-BE49-F238E27FC236}">
                    <a16:creationId xmlns:a16="http://schemas.microsoft.com/office/drawing/2014/main" id="{AAD51EF5-F41A-88A3-56EE-7D1E3D586E97}"/>
                  </a:ext>
                </a:extLst>
              </p:cNvPr>
              <p:cNvPicPr>
                <a:picLocks noChangeAspect="1"/>
              </p:cNvPicPr>
              <p:nvPr/>
            </p:nvPicPr>
            <p:blipFill rotWithShape="1">
              <a:blip r:embed="rId8">
                <a:extLst>
                  <a:ext uri="{28A0092B-C50C-407E-A947-70E740481C1C}">
                    <a14:useLocalDpi xmlns:a14="http://schemas.microsoft.com/office/drawing/2010/main" val="0"/>
                  </a:ext>
                </a:extLst>
              </a:blip>
              <a:srcRect/>
              <a:stretch/>
            </p:blipFill>
            <p:spPr>
              <a:xfrm>
                <a:off x="5172162" y="2160745"/>
                <a:ext cx="1973943" cy="1316414"/>
              </a:xfrm>
              <a:prstGeom prst="roundRect">
                <a:avLst>
                  <a:gd name="adj" fmla="val 13139"/>
                </a:avLst>
              </a:prstGeom>
              <a:ln>
                <a:noFill/>
              </a:ln>
              <a:effectLst/>
            </p:spPr>
          </p:pic>
        </p:grpSp>
        <p:grpSp>
          <p:nvGrpSpPr>
            <p:cNvPr id="38" name="Group 37">
              <a:extLst>
                <a:ext uri="{FF2B5EF4-FFF2-40B4-BE49-F238E27FC236}">
                  <a16:creationId xmlns:a16="http://schemas.microsoft.com/office/drawing/2014/main" id="{293F78CF-4784-BDAD-ED8E-74CB22419DE9}"/>
                </a:ext>
              </a:extLst>
            </p:cNvPr>
            <p:cNvGrpSpPr/>
            <p:nvPr/>
          </p:nvGrpSpPr>
          <p:grpSpPr>
            <a:xfrm>
              <a:off x="7314624" y="2160745"/>
              <a:ext cx="1902830" cy="3143940"/>
              <a:chOff x="7276649" y="2160745"/>
              <a:chExt cx="1902830" cy="3143940"/>
            </a:xfrm>
          </p:grpSpPr>
          <p:sp>
            <p:nvSpPr>
              <p:cNvPr id="51" name="Rounded Rectangle 50">
                <a:extLst>
                  <a:ext uri="{FF2B5EF4-FFF2-40B4-BE49-F238E27FC236}">
                    <a16:creationId xmlns:a16="http://schemas.microsoft.com/office/drawing/2014/main" id="{F13A6166-D8FD-C596-8746-FC69C3B9FBFE}"/>
                  </a:ext>
                </a:extLst>
              </p:cNvPr>
              <p:cNvSpPr/>
              <p:nvPr/>
            </p:nvSpPr>
            <p:spPr bwMode="auto">
              <a:xfrm>
                <a:off x="7276649" y="2176412"/>
                <a:ext cx="1902830" cy="3128273"/>
              </a:xfrm>
              <a:prstGeom prst="roundRect">
                <a:avLst>
                  <a:gd name="adj" fmla="val 7056"/>
                </a:avLst>
              </a:prstGeom>
              <a:solidFill>
                <a:srgbClr val="FFFFFF"/>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52" name="Picture 51">
                <a:extLst>
                  <a:ext uri="{FF2B5EF4-FFF2-40B4-BE49-F238E27FC236}">
                    <a16:creationId xmlns:a16="http://schemas.microsoft.com/office/drawing/2014/main" id="{E5A6BFFD-9A4D-0FBE-FABD-D4564798589A}"/>
                  </a:ext>
                </a:extLst>
              </p:cNvPr>
              <p:cNvPicPr>
                <a:picLocks noChangeAspect="1"/>
              </p:cNvPicPr>
              <p:nvPr/>
            </p:nvPicPr>
            <p:blipFill>
              <a:blip r:embed="rId9"/>
              <a:stretch>
                <a:fillRect/>
              </a:stretch>
            </p:blipFill>
            <p:spPr>
              <a:xfrm>
                <a:off x="7901202" y="4951065"/>
                <a:ext cx="653724" cy="172226"/>
              </a:xfrm>
              <a:prstGeom prst="rect">
                <a:avLst/>
              </a:prstGeom>
            </p:spPr>
          </p:pic>
          <p:sp>
            <p:nvSpPr>
              <p:cNvPr id="53" name="TextBox 52">
                <a:extLst>
                  <a:ext uri="{FF2B5EF4-FFF2-40B4-BE49-F238E27FC236}">
                    <a16:creationId xmlns:a16="http://schemas.microsoft.com/office/drawing/2014/main" id="{D22E44DA-5889-22EC-A36B-0B307392EACA}"/>
                  </a:ext>
                </a:extLst>
              </p:cNvPr>
              <p:cNvSpPr txBox="1"/>
              <p:nvPr/>
            </p:nvSpPr>
            <p:spPr>
              <a:xfrm>
                <a:off x="7362652" y="4052835"/>
                <a:ext cx="1730824" cy="48610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Personalized recommendations</a:t>
                </a:r>
              </a:p>
            </p:txBody>
          </p:sp>
          <p:pic>
            <p:nvPicPr>
              <p:cNvPr id="54" name="Picture 53">
                <a:extLst>
                  <a:ext uri="{FF2B5EF4-FFF2-40B4-BE49-F238E27FC236}">
                    <a16:creationId xmlns:a16="http://schemas.microsoft.com/office/drawing/2014/main" id="{D6104574-B10B-F3E2-8379-AA994F0B7E97}"/>
                  </a:ext>
                </a:extLst>
              </p:cNvPr>
              <p:cNvPicPr>
                <a:picLocks noChangeAspect="1"/>
              </p:cNvPicPr>
              <p:nvPr/>
            </p:nvPicPr>
            <p:blipFill rotWithShape="1">
              <a:blip r:embed="rId10"/>
              <a:srcRect l="3085" r="19662" b="30831"/>
              <a:stretch/>
            </p:blipFill>
            <p:spPr>
              <a:xfrm>
                <a:off x="7276649" y="2160745"/>
                <a:ext cx="1902829" cy="958331"/>
              </a:xfrm>
              <a:prstGeom prst="roundRect">
                <a:avLst>
                  <a:gd name="adj" fmla="val 11944"/>
                </a:avLst>
              </a:prstGeom>
              <a:ln>
                <a:noFill/>
              </a:ln>
              <a:effectLst>
                <a:outerShdw blurRad="292100" dist="139700" dir="2700000" algn="tl" rotWithShape="0">
                  <a:srgbClr val="333333">
                    <a:alpha val="0"/>
                  </a:srgbClr>
                </a:outerShdw>
              </a:effectLst>
            </p:spPr>
          </p:pic>
          <p:pic>
            <p:nvPicPr>
              <p:cNvPr id="55" name="Picture 54">
                <a:extLst>
                  <a:ext uri="{FF2B5EF4-FFF2-40B4-BE49-F238E27FC236}">
                    <a16:creationId xmlns:a16="http://schemas.microsoft.com/office/drawing/2014/main" id="{507B3937-7FA2-B841-DCDD-AB18C93E2D04}"/>
                  </a:ext>
                </a:extLst>
              </p:cNvPr>
              <p:cNvPicPr>
                <a:picLocks noChangeAspect="1"/>
              </p:cNvPicPr>
              <p:nvPr/>
            </p:nvPicPr>
            <p:blipFill rotWithShape="1">
              <a:blip r:embed="rId10"/>
              <a:srcRect l="3085" t="21590" r="19662" b="13553"/>
              <a:stretch/>
            </p:blipFill>
            <p:spPr>
              <a:xfrm>
                <a:off x="7276649" y="2485570"/>
                <a:ext cx="1902829" cy="898594"/>
              </a:xfrm>
              <a:prstGeom prst="roundRect">
                <a:avLst>
                  <a:gd name="adj" fmla="val 0"/>
                </a:avLst>
              </a:prstGeom>
              <a:ln>
                <a:noFill/>
              </a:ln>
              <a:effectLst>
                <a:outerShdw blurRad="292100" dist="139700" dir="2700000" algn="tl" rotWithShape="0">
                  <a:srgbClr val="333333">
                    <a:alpha val="0"/>
                  </a:srgbClr>
                </a:outerShdw>
              </a:effectLst>
            </p:spPr>
          </p:pic>
        </p:grpSp>
        <p:grpSp>
          <p:nvGrpSpPr>
            <p:cNvPr id="39" name="Group 38">
              <a:extLst>
                <a:ext uri="{FF2B5EF4-FFF2-40B4-BE49-F238E27FC236}">
                  <a16:creationId xmlns:a16="http://schemas.microsoft.com/office/drawing/2014/main" id="{22625B36-5BCC-C91B-0EA3-E1888DA47038}"/>
                </a:ext>
              </a:extLst>
            </p:cNvPr>
            <p:cNvGrpSpPr/>
            <p:nvPr/>
          </p:nvGrpSpPr>
          <p:grpSpPr>
            <a:xfrm>
              <a:off x="2954084" y="2175423"/>
              <a:ext cx="1912659" cy="3129262"/>
              <a:chOff x="3084310" y="2175423"/>
              <a:chExt cx="1912659" cy="3129262"/>
            </a:xfrm>
          </p:grpSpPr>
          <p:sp>
            <p:nvSpPr>
              <p:cNvPr id="46" name="Rounded Rectangle 45">
                <a:extLst>
                  <a:ext uri="{FF2B5EF4-FFF2-40B4-BE49-F238E27FC236}">
                    <a16:creationId xmlns:a16="http://schemas.microsoft.com/office/drawing/2014/main" id="{CA1A5330-2EF1-1D90-0F26-A7AE35F247CC}"/>
                  </a:ext>
                </a:extLst>
              </p:cNvPr>
              <p:cNvSpPr/>
              <p:nvPr/>
            </p:nvSpPr>
            <p:spPr bwMode="auto">
              <a:xfrm>
                <a:off x="3087348" y="2726934"/>
                <a:ext cx="1906582" cy="2577751"/>
              </a:xfrm>
              <a:prstGeom prst="roundRect">
                <a:avLst>
                  <a:gd name="adj" fmla="val 7075"/>
                </a:avLst>
              </a:prstGeom>
              <a:solidFill>
                <a:srgbClr val="FFFFFF"/>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7" name="Picture 46">
                <a:extLst>
                  <a:ext uri="{FF2B5EF4-FFF2-40B4-BE49-F238E27FC236}">
                    <a16:creationId xmlns:a16="http://schemas.microsoft.com/office/drawing/2014/main" id="{CE8983D6-A755-31F0-BBC8-6EE558EDCF32}"/>
                  </a:ext>
                </a:extLst>
              </p:cNvPr>
              <p:cNvPicPr>
                <a:picLocks noChangeAspect="1"/>
              </p:cNvPicPr>
              <p:nvPr/>
            </p:nvPicPr>
            <p:blipFill rotWithShape="1">
              <a:blip r:embed="rId11"/>
              <a:srcRect r="28318"/>
              <a:stretch/>
            </p:blipFill>
            <p:spPr>
              <a:xfrm>
                <a:off x="3723681" y="4956292"/>
                <a:ext cx="633916" cy="192217"/>
              </a:xfrm>
              <a:prstGeom prst="rect">
                <a:avLst/>
              </a:prstGeom>
            </p:spPr>
          </p:pic>
          <p:sp>
            <p:nvSpPr>
              <p:cNvPr id="48" name="TextBox 47">
                <a:extLst>
                  <a:ext uri="{FF2B5EF4-FFF2-40B4-BE49-F238E27FC236}">
                    <a16:creationId xmlns:a16="http://schemas.microsoft.com/office/drawing/2014/main" id="{FECD04D0-7C52-DB26-FD97-7D54B89807D4}"/>
                  </a:ext>
                </a:extLst>
              </p:cNvPr>
              <p:cNvSpPr txBox="1"/>
              <p:nvPr/>
            </p:nvSpPr>
            <p:spPr>
              <a:xfrm>
                <a:off x="3221026" y="4052835"/>
                <a:ext cx="1639227" cy="48610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Modern work across Office 365</a:t>
                </a:r>
              </a:p>
            </p:txBody>
          </p:sp>
          <p:pic>
            <p:nvPicPr>
              <p:cNvPr id="49" name="Picture 48">
                <a:extLst>
                  <a:ext uri="{FF2B5EF4-FFF2-40B4-BE49-F238E27FC236}">
                    <a16:creationId xmlns:a16="http://schemas.microsoft.com/office/drawing/2014/main" id="{3771C11C-01EA-2F4F-B1C4-CDFE63A41848}"/>
                  </a:ext>
                </a:extLst>
              </p:cNvPr>
              <p:cNvPicPr>
                <a:picLocks noChangeAspect="1"/>
              </p:cNvPicPr>
              <p:nvPr/>
            </p:nvPicPr>
            <p:blipFill rotWithShape="1">
              <a:blip r:embed="rId12"/>
              <a:srcRect l="1753" t="816" r="7846" b="15127"/>
              <a:stretch/>
            </p:blipFill>
            <p:spPr>
              <a:xfrm>
                <a:off x="3084310" y="2175423"/>
                <a:ext cx="1912659" cy="1082965"/>
              </a:xfrm>
              <a:prstGeom prst="roundRect">
                <a:avLst>
                  <a:gd name="adj" fmla="val 9435"/>
                </a:avLst>
              </a:prstGeom>
            </p:spPr>
          </p:pic>
          <p:pic>
            <p:nvPicPr>
              <p:cNvPr id="50" name="Picture 49">
                <a:extLst>
                  <a:ext uri="{FF2B5EF4-FFF2-40B4-BE49-F238E27FC236}">
                    <a16:creationId xmlns:a16="http://schemas.microsoft.com/office/drawing/2014/main" id="{502ADE43-25D9-05B9-3524-7AAE518E0F77}"/>
                  </a:ext>
                </a:extLst>
              </p:cNvPr>
              <p:cNvPicPr>
                <a:picLocks noChangeAspect="1"/>
              </p:cNvPicPr>
              <p:nvPr/>
            </p:nvPicPr>
            <p:blipFill rotWithShape="1">
              <a:blip r:embed="rId12"/>
              <a:srcRect l="1930" t="17857" r="7663" b="3774"/>
              <a:stretch/>
            </p:blipFill>
            <p:spPr>
              <a:xfrm>
                <a:off x="3087906" y="2374511"/>
                <a:ext cx="1905466" cy="1009653"/>
              </a:xfrm>
              <a:prstGeom prst="roundRect">
                <a:avLst>
                  <a:gd name="adj" fmla="val 0"/>
                </a:avLst>
              </a:prstGeom>
              <a:ln>
                <a:noFill/>
              </a:ln>
              <a:effectLst>
                <a:outerShdw blurRad="292100" dist="139700" dir="2700000" algn="tl" rotWithShape="0">
                  <a:srgbClr val="333333">
                    <a:alpha val="0"/>
                  </a:srgbClr>
                </a:outerShdw>
              </a:effectLst>
            </p:spPr>
          </p:pic>
        </p:grpSp>
        <p:grpSp>
          <p:nvGrpSpPr>
            <p:cNvPr id="40" name="Group 39">
              <a:extLst>
                <a:ext uri="{FF2B5EF4-FFF2-40B4-BE49-F238E27FC236}">
                  <a16:creationId xmlns:a16="http://schemas.microsoft.com/office/drawing/2014/main" id="{EA69ED3E-3260-22F6-7E10-BD7A99DE0031}"/>
                </a:ext>
              </a:extLst>
            </p:cNvPr>
            <p:cNvGrpSpPr/>
            <p:nvPr/>
          </p:nvGrpSpPr>
          <p:grpSpPr>
            <a:xfrm>
              <a:off x="9484575" y="2165030"/>
              <a:ext cx="1913639" cy="3138425"/>
              <a:chOff x="9367581" y="2165030"/>
              <a:chExt cx="1913639" cy="3138425"/>
            </a:xfrm>
          </p:grpSpPr>
          <p:sp>
            <p:nvSpPr>
              <p:cNvPr id="41" name="Rounded Rectangle 40">
                <a:extLst>
                  <a:ext uri="{FF2B5EF4-FFF2-40B4-BE49-F238E27FC236}">
                    <a16:creationId xmlns:a16="http://schemas.microsoft.com/office/drawing/2014/main" id="{86111C30-20D6-F884-8DC8-DF785E86152D}"/>
                  </a:ext>
                </a:extLst>
              </p:cNvPr>
              <p:cNvSpPr/>
              <p:nvPr/>
            </p:nvSpPr>
            <p:spPr bwMode="auto">
              <a:xfrm>
                <a:off x="9367581" y="2176413"/>
                <a:ext cx="1913639" cy="3127042"/>
              </a:xfrm>
              <a:prstGeom prst="roundRect">
                <a:avLst>
                  <a:gd name="adj" fmla="val 7613"/>
                </a:avLst>
              </a:prstGeom>
              <a:solidFill>
                <a:srgbClr val="FFFFFF"/>
              </a:solidFill>
              <a:ln>
                <a:noFill/>
              </a:ln>
              <a:effectLst>
                <a:outerShdw blurRad="50800" dist="38100" dir="2700000" algn="tl" rotWithShape="0">
                  <a:prstClr val="black">
                    <a:alpha val="4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0000"/>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pic>
            <p:nvPicPr>
              <p:cNvPr id="42" name="Picture 41">
                <a:extLst>
                  <a:ext uri="{FF2B5EF4-FFF2-40B4-BE49-F238E27FC236}">
                    <a16:creationId xmlns:a16="http://schemas.microsoft.com/office/drawing/2014/main" id="{D62D50C4-0783-5EB8-6EEC-2E7DA73F2E8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4400" r="95800">
                            <a14:foregroundMark x1="15200" y1="34286" x2="15200" y2="34286"/>
                            <a14:foregroundMark x1="4400" y1="45714" x2="4400" y2="45714"/>
                            <a14:foregroundMark x1="32800" y1="45000" x2="32800" y2="45000"/>
                            <a14:foregroundMark x1="46800" y1="58214" x2="46800" y2="58214"/>
                            <a14:foregroundMark x1="53000" y1="47857" x2="53000" y2="47857"/>
                            <a14:foregroundMark x1="47400" y1="42500" x2="47400" y2="42500"/>
                            <a14:foregroundMark x1="62000" y1="46786" x2="62000" y2="46786"/>
                            <a14:foregroundMark x1="76200" y1="55714" x2="76200" y2="55714"/>
                            <a14:foregroundMark x1="88200" y1="45000" x2="88200" y2="45000"/>
                            <a14:foregroundMark x1="95800" y1="52857" x2="95800" y2="52857"/>
                          </a14:backgroundRemoval>
                        </a14:imgEffect>
                        <a14:imgEffect>
                          <a14:brightnessContrast bright="-77000" contrast="-70000"/>
                        </a14:imgEffect>
                      </a14:imgLayer>
                    </a14:imgProps>
                  </a:ext>
                </a:extLst>
              </a:blip>
              <a:stretch>
                <a:fillRect/>
              </a:stretch>
            </p:blipFill>
            <p:spPr>
              <a:xfrm>
                <a:off x="9918008" y="4813151"/>
                <a:ext cx="812786" cy="405397"/>
              </a:xfrm>
              <a:prstGeom prst="rect">
                <a:avLst/>
              </a:prstGeom>
            </p:spPr>
          </p:pic>
          <p:sp>
            <p:nvSpPr>
              <p:cNvPr id="43" name="TextBox 42">
                <a:extLst>
                  <a:ext uri="{FF2B5EF4-FFF2-40B4-BE49-F238E27FC236}">
                    <a16:creationId xmlns:a16="http://schemas.microsoft.com/office/drawing/2014/main" id="{9ECE5BFC-3B76-C3CC-4E82-3091B9B534A4}"/>
                  </a:ext>
                </a:extLst>
              </p:cNvPr>
              <p:cNvSpPr txBox="1"/>
              <p:nvPr/>
            </p:nvSpPr>
            <p:spPr>
              <a:xfrm>
                <a:off x="9475201" y="4052835"/>
                <a:ext cx="1678066" cy="486102"/>
              </a:xfrm>
              <a:prstGeom prst="rect">
                <a:avLst/>
              </a:prstGeom>
              <a:noFill/>
            </p:spPr>
            <p:txBody>
              <a:bodyPr wrap="square" lIns="0" tIns="60904" rIns="0" bIns="60904" anchor="t">
                <a:spAutoFit/>
              </a:bodyPr>
              <a:lstStyle/>
              <a:p>
                <a:pPr marL="0" marR="0" lvl="0" indent="0" algn="ctr" defTabSz="914400" rtl="0" eaLnBrk="1" fontAlgn="auto" latinLnBrk="0" hangingPunct="1">
                  <a:lnSpc>
                    <a:spcPct val="90000"/>
                  </a:lnSpc>
                  <a:spcBef>
                    <a:spcPts val="0"/>
                  </a:spcBef>
                  <a:spcAft>
                    <a:spcPts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Copilot </a:t>
                </a:r>
                <a:b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br>
                <a:r>
                  <a:rPr kumimoji="0" lang="en-US" sz="1600" b="0" i="0" u="none" strike="noStrike" kern="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assisted coding</a:t>
                </a:r>
              </a:p>
            </p:txBody>
          </p:sp>
          <p:pic>
            <p:nvPicPr>
              <p:cNvPr id="44" name="Picture 43">
                <a:extLst>
                  <a:ext uri="{FF2B5EF4-FFF2-40B4-BE49-F238E27FC236}">
                    <a16:creationId xmlns:a16="http://schemas.microsoft.com/office/drawing/2014/main" id="{89E2B3F7-AEC6-11BD-56CD-15ADE7BCF52E}"/>
                  </a:ext>
                </a:extLst>
              </p:cNvPr>
              <p:cNvPicPr>
                <a:picLocks noChangeAspect="1"/>
              </p:cNvPicPr>
              <p:nvPr/>
            </p:nvPicPr>
            <p:blipFill rotWithShape="1">
              <a:blip r:embed="rId15"/>
              <a:srcRect l="16118" t="30528" r="43127" b="33242"/>
              <a:stretch/>
            </p:blipFill>
            <p:spPr>
              <a:xfrm>
                <a:off x="9367581" y="2165030"/>
                <a:ext cx="1913639" cy="898594"/>
              </a:xfrm>
              <a:prstGeom prst="roundRect">
                <a:avLst>
                  <a:gd name="adj" fmla="val 13727"/>
                </a:avLst>
              </a:prstGeom>
              <a:ln>
                <a:noFill/>
              </a:ln>
              <a:effectLst>
                <a:outerShdw blurRad="292100" dist="139700" dir="2700000" algn="tl" rotWithShape="0">
                  <a:srgbClr val="333333">
                    <a:alpha val="0"/>
                  </a:srgbClr>
                </a:outerShdw>
              </a:effectLst>
            </p:spPr>
          </p:pic>
          <p:pic>
            <p:nvPicPr>
              <p:cNvPr id="45" name="Picture 44">
                <a:extLst>
                  <a:ext uri="{FF2B5EF4-FFF2-40B4-BE49-F238E27FC236}">
                    <a16:creationId xmlns:a16="http://schemas.microsoft.com/office/drawing/2014/main" id="{D52F5DF9-A57D-DD00-A645-8A50434363B0}"/>
                  </a:ext>
                </a:extLst>
              </p:cNvPr>
              <p:cNvPicPr>
                <a:picLocks noChangeAspect="1"/>
              </p:cNvPicPr>
              <p:nvPr/>
            </p:nvPicPr>
            <p:blipFill rotWithShape="1">
              <a:blip r:embed="rId15"/>
              <a:srcRect l="16118" t="43577" r="43127" b="20193"/>
              <a:stretch/>
            </p:blipFill>
            <p:spPr>
              <a:xfrm>
                <a:off x="9367581" y="2578565"/>
                <a:ext cx="1913639" cy="898594"/>
              </a:xfrm>
              <a:prstGeom prst="roundRect">
                <a:avLst>
                  <a:gd name="adj" fmla="val 0"/>
                </a:avLst>
              </a:prstGeom>
              <a:ln>
                <a:noFill/>
              </a:ln>
              <a:effectLst>
                <a:outerShdw blurRad="292100" dist="139700" dir="2700000" algn="tl" rotWithShape="0">
                  <a:srgbClr val="333333">
                    <a:alpha val="0"/>
                  </a:srgbClr>
                </a:outerShdw>
              </a:effectLst>
            </p:spPr>
          </p:pic>
        </p:grpSp>
      </p:grpSp>
      <p:sp>
        <p:nvSpPr>
          <p:cNvPr id="67" name="Rounded Rectangle 12">
            <a:extLst>
              <a:ext uri="{FF2B5EF4-FFF2-40B4-BE49-F238E27FC236}">
                <a16:creationId xmlns:a16="http://schemas.microsoft.com/office/drawing/2014/main" id="{3917B7EE-CB2C-DC81-B1FF-5EDC90C992C2}"/>
              </a:ext>
            </a:extLst>
          </p:cNvPr>
          <p:cNvSpPr/>
          <p:nvPr/>
        </p:nvSpPr>
        <p:spPr>
          <a:xfrm>
            <a:off x="588263" y="3598747"/>
            <a:ext cx="10996380" cy="437120"/>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w="3175">
                  <a:noFill/>
                </a:ln>
                <a:gradFill>
                  <a:gsLst>
                    <a:gs pos="77528">
                      <a:srgbClr val="000000"/>
                    </a:gs>
                    <a:gs pos="53933">
                      <a:srgbClr val="000000"/>
                    </a:gs>
                  </a:gsLst>
                  <a:path path="circle">
                    <a:fillToRect l="100000" b="100000"/>
                  </a:path>
                </a:gradFill>
                <a:effectLst/>
                <a:uLnTx/>
                <a:uFillTx/>
                <a:latin typeface="Segoe UI Semibold"/>
                <a:ea typeface="+mn-ea"/>
                <a:cs typeface="Segoe UI" panose="020B0502040204020203" pitchFamily="34" charset="0"/>
              </a:rPr>
              <a:t>Microsoft modernized our own flagship apps and services for highly differentiated experiences</a:t>
            </a:r>
          </a:p>
        </p:txBody>
      </p:sp>
    </p:spTree>
    <p:extLst>
      <p:ext uri="{BB962C8B-B14F-4D97-AF65-F5344CB8AC3E}">
        <p14:creationId xmlns:p14="http://schemas.microsoft.com/office/powerpoint/2010/main" val="21552432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par>
                                <p:cTn id="8" presetID="42" presetClass="path" presetSubtype="0" decel="100000" fill="hold" nodeType="withEffect">
                                  <p:stCondLst>
                                    <p:cond delay="0"/>
                                  </p:stCondLst>
                                  <p:childTnLst>
                                    <p:animMotion origin="layout" path="M 3.54167E-6 7.40741E-7 L 3.54167E-6 0.03542 " pathEditMode="relative" rAng="0" ptsTypes="AA">
                                      <p:cBhvr>
                                        <p:cTn id="9" dur="700" spd="-100000" fill="hold"/>
                                        <p:tgtEl>
                                          <p:spTgt spid="35"/>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grpId="1" nodeType="withEffect">
                                  <p:stCondLst>
                                    <p:cond delay="100"/>
                                  </p:stCondLst>
                                  <p:childTnLst>
                                    <p:animMotion origin="layout" path="M 3.54167E-6 7.40741E-7 L 3.54167E-6 0.03542 " pathEditMode="relative" rAng="0" ptsTypes="AA">
                                      <p:cBhvr>
                                        <p:cTn id="14" dur="700" spd="-100000" fill="hold"/>
                                        <p:tgtEl>
                                          <p:spTgt spid="67"/>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7" grpId="0" animBg="1"/>
      <p:bldP spid="67"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descr="Azure powers OpenAI and ChatGPT">
            <a:extLst>
              <a:ext uri="{FF2B5EF4-FFF2-40B4-BE49-F238E27FC236}">
                <a16:creationId xmlns:a16="http://schemas.microsoft.com/office/drawing/2014/main" id="{E0DF6461-361A-6E48-4E18-405738720F9D}"/>
              </a:ext>
            </a:extLst>
          </p:cNvPr>
          <p:cNvSpPr>
            <a:spLocks noGrp="1"/>
          </p:cNvSpPr>
          <p:nvPr>
            <p:ph type="title"/>
          </p:nvPr>
        </p:nvSpPr>
        <p:spPr/>
        <p:txBody>
          <a:bodyPr/>
          <a:lstStyle/>
          <a:p>
            <a:pPr algn="ctr"/>
            <a:r>
              <a:rPr lang="en-US"/>
              <a:t>Azure powers OpenAI and ChatGPT</a:t>
            </a:r>
          </a:p>
        </p:txBody>
      </p:sp>
      <p:sp>
        <p:nvSpPr>
          <p:cNvPr id="5" name="Title 32">
            <a:extLst>
              <a:ext uri="{FF2B5EF4-FFF2-40B4-BE49-F238E27FC236}">
                <a16:creationId xmlns:a16="http://schemas.microsoft.com/office/drawing/2014/main" id="{9DFDF7F5-5C03-7503-66D1-33F2D0FA5302}"/>
              </a:ext>
            </a:extLst>
          </p:cNvPr>
          <p:cNvSpPr txBox="1">
            <a:spLocks/>
          </p:cNvSpPr>
          <p:nvPr/>
        </p:nvSpPr>
        <p:spPr>
          <a:xfrm>
            <a:off x="586013" y="2453569"/>
            <a:ext cx="5523513" cy="270118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l" defTabSz="932742" rtl="0" eaLnBrk="1" latinLnBrk="0" hangingPunct="1">
              <a:lnSpc>
                <a:spcPct val="100000"/>
              </a:lnSpc>
              <a:spcBef>
                <a:spcPct val="0"/>
              </a:spcBef>
              <a:buNone/>
              <a:defRPr lang="en-US" sz="2400" b="0" kern="1200" cap="none" spc="-50" baseline="0">
                <a:ln w="3175">
                  <a:noFill/>
                </a:ln>
                <a:gradFill>
                  <a:gsLst>
                    <a:gs pos="0">
                      <a:srgbClr val="FFFFFF"/>
                    </a:gs>
                    <a:gs pos="100000">
                      <a:srgbClr val="FFFFFF"/>
                    </a:gs>
                  </a:gsLst>
                  <a:lin ang="5400000" scaled="1"/>
                </a:gradFill>
                <a:effectLst/>
                <a:latin typeface="+mj-lt"/>
                <a:ea typeface="+mj-lt"/>
                <a:cs typeface="Segoe UI Semibold"/>
              </a:defRPr>
            </a:lvl1pPr>
          </a:lstStyle>
          <a:p>
            <a:pPr marL="0" marR="0" lvl="0" indent="0" algn="l" defTabSz="914400" rtl="0" eaLnBrk="1" fontAlgn="auto" latinLnBrk="0" hangingPunct="1">
              <a:lnSpc>
                <a:spcPct val="100000"/>
              </a:lnSpc>
              <a:spcBef>
                <a:spcPts val="1200"/>
              </a:spcBef>
              <a:spcAft>
                <a:spcPts val="1200"/>
              </a:spcAft>
              <a:buClrTx/>
              <a:buSzTx/>
              <a:buFontTx/>
              <a:buNone/>
              <a:tabLst/>
              <a:defRPr/>
            </a:pPr>
            <a:r>
              <a:rPr kumimoji="0" lang="en-US" sz="3200" b="0" i="0" u="none" strike="noStrike" kern="1200" cap="none" spc="-50" normalizeH="0" baseline="0" noProof="0">
                <a:ln w="3175">
                  <a:noFill/>
                </a:ln>
                <a:solidFill>
                  <a:srgbClr val="000000"/>
                </a:solidFill>
                <a:effectLst/>
                <a:uLnTx/>
                <a:uFillTx/>
                <a:latin typeface="Segoe UI" panose="020B0502040204020203" pitchFamily="34" charset="0"/>
                <a:cs typeface="Segoe UI" panose="020B0502040204020203" pitchFamily="34" charset="0"/>
              </a:rPr>
              <a:t>	</a:t>
            </a:r>
            <a:r>
              <a:rPr kumimoji="0" lang="en-US" sz="3200" b="0" i="0" u="none" strike="noStrike" kern="1200" cap="none" spc="-50" normalizeH="0" baseline="0" noProof="0">
                <a:ln w="3175">
                  <a:noFill/>
                </a:ln>
                <a:solidFill>
                  <a:srgbClr val="FFFFFF"/>
                </a:solidFill>
                <a:effectLst/>
                <a:uLnTx/>
                <a:uFillTx/>
                <a:latin typeface="Segoe UI" panose="020B0502040204020203" pitchFamily="34" charset="0"/>
                <a:cs typeface="Segoe UI" panose="020B0502040204020203" pitchFamily="34" charset="0"/>
              </a:rPr>
              <a:t>ChatGPT</a:t>
            </a:r>
            <a:r>
              <a:rPr kumimoji="0" lang="en-US" sz="3200" b="0" i="0" u="none" strike="noStrike" kern="1200" cap="none" spc="-50" normalizeH="0" baseline="0" noProof="0">
                <a:ln w="3175">
                  <a:noFill/>
                </a:ln>
                <a:solidFill>
                  <a:srgbClr val="FFFFFF"/>
                </a:solidFill>
                <a:effectLst/>
                <a:uLnTx/>
                <a:uFillTx/>
                <a:latin typeface="Segoe UI" panose="020B0502040204020203" pitchFamily="34" charset="0"/>
                <a:cs typeface="Segoe UI Semibold"/>
              </a:rPr>
              <a:t> </a:t>
            </a:r>
          </a:p>
          <a:p>
            <a:pPr marL="0" marR="0" lvl="0" indent="0" algn="l" defTabSz="914400" rtl="0" eaLnBrk="1" fontAlgn="auto" latinLnBrk="0" hangingPunct="1">
              <a:lnSpc>
                <a:spcPct val="150000"/>
              </a:lnSpc>
              <a:spcBef>
                <a:spcPts val="1200"/>
              </a:spcBef>
              <a:spcAft>
                <a:spcPts val="1200"/>
              </a:spcAft>
              <a:buClrTx/>
              <a:buSzTx/>
              <a:buFontTx/>
              <a:buNone/>
              <a:tabLst/>
              <a:defRPr/>
            </a:pPr>
            <a:r>
              <a:rPr kumimoji="0" lang="en-US" sz="2400" b="0" i="0" u="none" strike="noStrike" kern="1200" cap="none" spc="-50" normalizeH="0" baseline="0" noProof="0">
                <a:ln w="3175">
                  <a:noFill/>
                </a:ln>
                <a:solidFill>
                  <a:srgbClr val="C5B4E3"/>
                </a:solidFill>
                <a:effectLst/>
                <a:uLnTx/>
                <a:uFillTx/>
                <a:latin typeface="Segoe UI Semibold"/>
                <a:ea typeface="+mj-lt"/>
                <a:cs typeface="Segoe UI" pitchFamily="34" charset="0"/>
              </a:rPr>
              <a:t>Runs on Azure Kubernetes Service (AKS)</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a:ln w="3175">
                  <a:noFill/>
                </a:ln>
                <a:solidFill>
                  <a:srgbClr val="C5B4E3"/>
                </a:solidFill>
                <a:effectLst/>
                <a:uLnTx/>
                <a:uFillTx/>
                <a:latin typeface="Segoe UI Semibold"/>
                <a:ea typeface="+mj-lt"/>
                <a:cs typeface="Segoe UI" pitchFamily="34" charset="0"/>
              </a:rPr>
              <a:t>Backed by Azure Cosmos DB </a:t>
            </a:r>
          </a:p>
          <a:p>
            <a:pPr marL="0" marR="0" lvl="0" indent="0" algn="l" defTabSz="914400" rtl="0" eaLnBrk="1" fontAlgn="auto" latinLnBrk="0" hangingPunct="1">
              <a:lnSpc>
                <a:spcPct val="150000"/>
              </a:lnSpc>
              <a:spcBef>
                <a:spcPts val="0"/>
              </a:spcBef>
              <a:spcAft>
                <a:spcPts val="1200"/>
              </a:spcAft>
              <a:buClrTx/>
              <a:buSzTx/>
              <a:buFontTx/>
              <a:buNone/>
              <a:tabLst/>
              <a:defRPr/>
            </a:pPr>
            <a:r>
              <a:rPr kumimoji="0" lang="en-US" sz="2400" b="0" i="0" u="none" strike="noStrike" kern="1200" cap="none" spc="-50" normalizeH="0" baseline="0" noProof="0">
                <a:ln w="3175">
                  <a:noFill/>
                </a:ln>
                <a:solidFill>
                  <a:srgbClr val="C5B4E3"/>
                </a:solidFill>
                <a:effectLst/>
                <a:uLnTx/>
                <a:uFillTx/>
                <a:latin typeface="Segoe UI Semibold"/>
                <a:ea typeface="+mj-lt"/>
                <a:cs typeface="Segoe UI" pitchFamily="34" charset="0"/>
              </a:rPr>
              <a:t>Developed on GitHub</a:t>
            </a:r>
          </a:p>
        </p:txBody>
      </p:sp>
      <p:grpSp>
        <p:nvGrpSpPr>
          <p:cNvPr id="6" name="Group 5" descr="Arrow Up">
            <a:extLst>
              <a:ext uri="{FF2B5EF4-FFF2-40B4-BE49-F238E27FC236}">
                <a16:creationId xmlns:a16="http://schemas.microsoft.com/office/drawing/2014/main" id="{53EC742A-6A2F-949E-3236-49A46F9725E9}"/>
              </a:ext>
            </a:extLst>
          </p:cNvPr>
          <p:cNvGrpSpPr/>
          <p:nvPr/>
        </p:nvGrpSpPr>
        <p:grpSpPr>
          <a:xfrm>
            <a:off x="7402141" y="2737757"/>
            <a:ext cx="3865800" cy="2939143"/>
            <a:chOff x="6396217" y="2105007"/>
            <a:chExt cx="3579441" cy="3390076"/>
          </a:xfrm>
        </p:grpSpPr>
        <p:sp>
          <p:nvSpPr>
            <p:cNvPr id="7" name="Freeform 17">
              <a:extLst>
                <a:ext uri="{FF2B5EF4-FFF2-40B4-BE49-F238E27FC236}">
                  <a16:creationId xmlns:a16="http://schemas.microsoft.com/office/drawing/2014/main" id="{B36AD210-F16D-E662-AEEA-4B27F706B532}"/>
                </a:ext>
              </a:extLst>
            </p:cNvPr>
            <p:cNvSpPr/>
            <p:nvPr/>
          </p:nvSpPr>
          <p:spPr bwMode="auto">
            <a:xfrm>
              <a:off x="6506285" y="2105007"/>
              <a:ext cx="3469373" cy="3390076"/>
            </a:xfrm>
            <a:custGeom>
              <a:avLst/>
              <a:gdLst>
                <a:gd name="connsiteX0" fmla="*/ 8561769 w 8566067"/>
                <a:gd name="connsiteY0" fmla="*/ 0 h 3390076"/>
                <a:gd name="connsiteX1" fmla="*/ 8566067 w 8566067"/>
                <a:gd name="connsiteY1" fmla="*/ 0 h 3390076"/>
                <a:gd name="connsiteX2" fmla="*/ 8566067 w 8566067"/>
                <a:gd name="connsiteY2" fmla="*/ 3390076 h 3390076"/>
                <a:gd name="connsiteX3" fmla="*/ 0 w 8566067"/>
                <a:gd name="connsiteY3" fmla="*/ 3390076 h 3390076"/>
                <a:gd name="connsiteX4" fmla="*/ 0 w 8566067"/>
                <a:gd name="connsiteY4" fmla="*/ 3385232 h 3390076"/>
                <a:gd name="connsiteX5" fmla="*/ 838135 w 8566067"/>
                <a:gd name="connsiteY5" fmla="*/ 3366765 h 3390076"/>
                <a:gd name="connsiteX6" fmla="*/ 3436921 w 8566067"/>
                <a:gd name="connsiteY6" fmla="*/ 3237691 h 3390076"/>
                <a:gd name="connsiteX7" fmla="*/ 6198768 w 8566067"/>
                <a:gd name="connsiteY7" fmla="*/ 2798617 h 3390076"/>
                <a:gd name="connsiteX8" fmla="*/ 7763815 w 8566067"/>
                <a:gd name="connsiteY8" fmla="*/ 1752311 h 3390076"/>
                <a:gd name="connsiteX9" fmla="*/ 8410198 w 8566067"/>
                <a:gd name="connsiteY9" fmla="*/ 470228 h 3390076"/>
                <a:gd name="connsiteX10" fmla="*/ 8561769 w 8566067"/>
                <a:gd name="connsiteY10" fmla="*/ 0 h 3390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566067" h="3390076">
                  <a:moveTo>
                    <a:pt x="8561769" y="0"/>
                  </a:moveTo>
                  <a:lnTo>
                    <a:pt x="8566067" y="0"/>
                  </a:lnTo>
                  <a:lnTo>
                    <a:pt x="8566067" y="3390076"/>
                  </a:lnTo>
                  <a:lnTo>
                    <a:pt x="0" y="3390076"/>
                  </a:lnTo>
                  <a:lnTo>
                    <a:pt x="0" y="3385232"/>
                  </a:lnTo>
                  <a:lnTo>
                    <a:pt x="838135" y="3366765"/>
                  </a:lnTo>
                  <a:cubicBezTo>
                    <a:pt x="1758031" y="3344103"/>
                    <a:pt x="2651111" y="3311259"/>
                    <a:pt x="3436921" y="3237691"/>
                  </a:cubicBezTo>
                  <a:cubicBezTo>
                    <a:pt x="4484669" y="3139601"/>
                    <a:pt x="5477619" y="3046181"/>
                    <a:pt x="6198768" y="2798617"/>
                  </a:cubicBezTo>
                  <a:cubicBezTo>
                    <a:pt x="6919916" y="2551054"/>
                    <a:pt x="7369266" y="2220968"/>
                    <a:pt x="7763815" y="1752311"/>
                  </a:cubicBezTo>
                  <a:cubicBezTo>
                    <a:pt x="8059728" y="1400817"/>
                    <a:pt x="8248371" y="948167"/>
                    <a:pt x="8410198" y="470228"/>
                  </a:cubicBezTo>
                  <a:lnTo>
                    <a:pt x="8561769" y="0"/>
                  </a:lnTo>
                  <a:close/>
                </a:path>
              </a:pathLst>
            </a:custGeom>
            <a:gradFill flip="none" rotWithShape="1">
              <a:gsLst>
                <a:gs pos="0">
                  <a:srgbClr val="FFFFFF">
                    <a:alpha val="0"/>
                  </a:srgbClr>
                </a:gs>
                <a:gs pos="100000">
                  <a:srgbClr val="FFFFFF">
                    <a:alpha val="53000"/>
                  </a:srgbClr>
                </a:gs>
              </a:gsLst>
              <a:lin ang="108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8" name="Freeform 18">
              <a:extLst>
                <a:ext uri="{FF2B5EF4-FFF2-40B4-BE49-F238E27FC236}">
                  <a16:creationId xmlns:a16="http://schemas.microsoft.com/office/drawing/2014/main" id="{3A083AF3-0863-773F-E68F-CB884F2EE105}"/>
                </a:ext>
              </a:extLst>
            </p:cNvPr>
            <p:cNvSpPr/>
            <p:nvPr/>
          </p:nvSpPr>
          <p:spPr bwMode="auto">
            <a:xfrm>
              <a:off x="6396217" y="2105008"/>
              <a:ext cx="3579440" cy="3390065"/>
            </a:xfrm>
            <a:custGeom>
              <a:avLst/>
              <a:gdLst>
                <a:gd name="connsiteX0" fmla="*/ 0 w 5324559"/>
                <a:gd name="connsiteY0" fmla="*/ 2945501 h 2945501"/>
                <a:gd name="connsiteX1" fmla="*/ 2168665 w 5324559"/>
                <a:gd name="connsiteY1" fmla="*/ 2816028 h 2945501"/>
                <a:gd name="connsiteX2" fmla="*/ 3867992 w 5324559"/>
                <a:gd name="connsiteY2" fmla="*/ 2435703 h 2945501"/>
                <a:gd name="connsiteX3" fmla="*/ 4830945 w 5324559"/>
                <a:gd name="connsiteY3" fmla="*/ 1529395 h 2945501"/>
                <a:gd name="connsiteX4" fmla="*/ 5324559 w 5324559"/>
                <a:gd name="connsiteY4" fmla="*/ 0 h 2945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4559" h="2945501">
                  <a:moveTo>
                    <a:pt x="0" y="2945501"/>
                  </a:moveTo>
                  <a:cubicBezTo>
                    <a:pt x="762000" y="2923247"/>
                    <a:pt x="1524000" y="2900994"/>
                    <a:pt x="2168665" y="2816028"/>
                  </a:cubicBezTo>
                  <a:cubicBezTo>
                    <a:pt x="2813330" y="2731062"/>
                    <a:pt x="3424279" y="2650142"/>
                    <a:pt x="3867992" y="2435703"/>
                  </a:cubicBezTo>
                  <a:cubicBezTo>
                    <a:pt x="4311705" y="2221264"/>
                    <a:pt x="4588184" y="1935345"/>
                    <a:pt x="4830945" y="1529395"/>
                  </a:cubicBezTo>
                  <a:cubicBezTo>
                    <a:pt x="5073706" y="1123444"/>
                    <a:pt x="5199132" y="561722"/>
                    <a:pt x="5324559" y="0"/>
                  </a:cubicBezTo>
                </a:path>
              </a:pathLst>
            </a:custGeom>
            <a:noFill/>
            <a:ln w="63500" cap="rnd">
              <a:gradFill flip="none" rotWithShape="1">
                <a:gsLst>
                  <a:gs pos="0">
                    <a:srgbClr val="C5B4E3"/>
                  </a:gs>
                  <a:gs pos="100000">
                    <a:srgbClr val="FFB3BB"/>
                  </a:gs>
                </a:gsLst>
                <a:lin ang="18900000" scaled="1"/>
                <a:tileRect/>
              </a:gradFill>
              <a:headEnd type="none" w="med" len="med"/>
              <a:tailEnd type="arrow" w="lg" len="sm"/>
            </a:ln>
            <a:effectLst>
              <a:outerShdw blurRad="63500" dist="63500" dir="2700000" algn="tl" rotWithShape="0">
                <a:prstClr val="black">
                  <a:alpha val="50000"/>
                </a:prst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grpSp>
      <p:sp>
        <p:nvSpPr>
          <p:cNvPr id="9" name="TextBox 8">
            <a:extLst>
              <a:ext uri="{FF2B5EF4-FFF2-40B4-BE49-F238E27FC236}">
                <a16:creationId xmlns:a16="http://schemas.microsoft.com/office/drawing/2014/main" id="{4D73CB5D-6756-A38C-664D-BF5A3FF47591}"/>
              </a:ext>
            </a:extLst>
          </p:cNvPr>
          <p:cNvSpPr txBox="1"/>
          <p:nvPr/>
        </p:nvSpPr>
        <p:spPr>
          <a:xfrm>
            <a:off x="9070975" y="2692400"/>
            <a:ext cx="1895402" cy="861774"/>
          </a:xfrm>
          <a:prstGeom prst="rect">
            <a:avLst/>
          </a:prstGeom>
          <a:noFill/>
        </p:spPr>
        <p:txBody>
          <a:bodyPr wrap="squar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w="3175">
                  <a:noFill/>
                </a:ln>
                <a:solidFill>
                  <a:srgbClr val="FFFFFF"/>
                </a:solidFill>
                <a:effectLst/>
                <a:uLnTx/>
                <a:uFillTx/>
                <a:latin typeface="Segoe UI Semibold"/>
                <a:ea typeface="+mj-lt"/>
                <a:cs typeface="Segoe UI Semibold" panose="020B0502040204020203" pitchFamily="34" charset="0"/>
              </a:rPr>
              <a:t>Fastest </a:t>
            </a:r>
            <a:br>
              <a:rPr kumimoji="0" lang="en-US" sz="2400" b="0" i="0" u="none" strike="noStrike" kern="1200" cap="none" spc="0" normalizeH="0" baseline="0" noProof="0">
                <a:ln w="3175">
                  <a:noFill/>
                </a:ln>
                <a:solidFill>
                  <a:srgbClr val="FFFFFF"/>
                </a:solidFill>
                <a:effectLst/>
                <a:uLnTx/>
                <a:uFillTx/>
                <a:latin typeface="Segoe UI Semibold"/>
                <a:ea typeface="+mj-lt"/>
                <a:cs typeface="Segoe UI Semibold" panose="020B0502040204020203" pitchFamily="34" charset="0"/>
              </a:rPr>
            </a:br>
            <a:r>
              <a:rPr kumimoji="0" lang="en-US" sz="1600" b="0" i="0" u="none" strike="noStrike" kern="1200" cap="none" spc="0" normalizeH="0" baseline="0" noProof="0">
                <a:ln w="3175">
                  <a:noFill/>
                </a:ln>
                <a:solidFill>
                  <a:srgbClr val="FFFFFF"/>
                </a:solidFill>
                <a:effectLst/>
                <a:uLnTx/>
                <a:uFillTx/>
                <a:latin typeface="Segoe UI Semibold"/>
                <a:ea typeface="+mj-lt"/>
                <a:cs typeface="Segoe UI Semibold" panose="020B0502040204020203" pitchFamily="34" charset="0"/>
              </a:rPr>
              <a:t>growing consumer product in history</a:t>
            </a:r>
          </a:p>
        </p:txBody>
      </p:sp>
      <p:sp>
        <p:nvSpPr>
          <p:cNvPr id="3" name="Freeform 2">
            <a:extLst>
              <a:ext uri="{FF2B5EF4-FFF2-40B4-BE49-F238E27FC236}">
                <a16:creationId xmlns:a16="http://schemas.microsoft.com/office/drawing/2014/main" id="{9A2DC615-3FA3-68D3-1A8C-65C9153D1707}"/>
              </a:ext>
              <a:ext uri="{C183D7F6-B498-43B3-948B-1728B52AA6E4}">
                <adec:decorative xmlns:adec="http://schemas.microsoft.com/office/drawing/2017/decorative" val="1"/>
              </a:ext>
            </a:extLst>
          </p:cNvPr>
          <p:cNvSpPr/>
          <p:nvPr/>
        </p:nvSpPr>
        <p:spPr>
          <a:xfrm>
            <a:off x="606417" y="2372944"/>
            <a:ext cx="641358" cy="649279"/>
          </a:xfrm>
          <a:custGeom>
            <a:avLst/>
            <a:gdLst>
              <a:gd name="connsiteX0" fmla="*/ 2275256 w 5090314"/>
              <a:gd name="connsiteY0" fmla="*/ 14 h 5153214"/>
              <a:gd name="connsiteX1" fmla="*/ 1034772 w 5090314"/>
              <a:gd name="connsiteY1" fmla="*/ 898737 h 5153214"/>
              <a:gd name="connsiteX2" fmla="*/ 175100 w 5090314"/>
              <a:gd name="connsiteY2" fmla="*/ 1521829 h 5153214"/>
              <a:gd name="connsiteX3" fmla="*/ 335861 w 5090314"/>
              <a:gd name="connsiteY3" fmla="*/ 3043358 h 5153214"/>
              <a:gd name="connsiteX4" fmla="*/ 445885 w 5090314"/>
              <a:gd name="connsiteY4" fmla="*/ 4095716 h 5153214"/>
              <a:gd name="connsiteX5" fmla="*/ 1847129 w 5090314"/>
              <a:gd name="connsiteY5" fmla="*/ 4720518 h 5153214"/>
              <a:gd name="connsiteX6" fmla="*/ 2815116 w 5090314"/>
              <a:gd name="connsiteY6" fmla="*/ 5153205 h 5153214"/>
              <a:gd name="connsiteX7" fmla="*/ 4055884 w 5090314"/>
              <a:gd name="connsiteY7" fmla="*/ 4254482 h 5153214"/>
              <a:gd name="connsiteX8" fmla="*/ 4913847 w 5090314"/>
              <a:gd name="connsiteY8" fmla="*/ 3631675 h 5153214"/>
              <a:gd name="connsiteX9" fmla="*/ 4754796 w 5090314"/>
              <a:gd name="connsiteY9" fmla="*/ 2109861 h 5153214"/>
              <a:gd name="connsiteX10" fmla="*/ 4754796 w 5090314"/>
              <a:gd name="connsiteY10" fmla="*/ 2108150 h 5153214"/>
              <a:gd name="connsiteX11" fmla="*/ 4644771 w 5090314"/>
              <a:gd name="connsiteY11" fmla="*/ 1054082 h 5153214"/>
              <a:gd name="connsiteX12" fmla="*/ 3245238 w 5090314"/>
              <a:gd name="connsiteY12" fmla="*/ 430990 h 5153214"/>
              <a:gd name="connsiteX13" fmla="*/ 2275256 w 5090314"/>
              <a:gd name="connsiteY13" fmla="*/ 14 h 5153214"/>
              <a:gd name="connsiteX14" fmla="*/ 2275256 w 5090314"/>
              <a:gd name="connsiteY14" fmla="*/ 334933 h 5153214"/>
              <a:gd name="connsiteX15" fmla="*/ 2273545 w 5090314"/>
              <a:gd name="connsiteY15" fmla="*/ 336643 h 5153214"/>
              <a:gd name="connsiteX16" fmla="*/ 2893787 w 5090314"/>
              <a:gd name="connsiteY16" fmla="*/ 560112 h 5153214"/>
              <a:gd name="connsiteX17" fmla="*/ 2862433 w 5090314"/>
              <a:gd name="connsiteY17" fmla="*/ 577500 h 5153214"/>
              <a:gd name="connsiteX18" fmla="*/ 1834872 w 5090314"/>
              <a:gd name="connsiteY18" fmla="*/ 1169237 h 5153214"/>
              <a:gd name="connsiteX19" fmla="*/ 1751072 w 5090314"/>
              <a:gd name="connsiteY19" fmla="*/ 1315747 h 5153214"/>
              <a:gd name="connsiteX20" fmla="*/ 1751072 w 5090314"/>
              <a:gd name="connsiteY20" fmla="*/ 2704734 h 5153214"/>
              <a:gd name="connsiteX21" fmla="*/ 1308978 w 5090314"/>
              <a:gd name="connsiteY21" fmla="*/ 2449910 h 5153214"/>
              <a:gd name="connsiteX22" fmla="*/ 1308978 w 5090314"/>
              <a:gd name="connsiteY22" fmla="*/ 1301780 h 5153214"/>
              <a:gd name="connsiteX23" fmla="*/ 2275256 w 5090314"/>
              <a:gd name="connsiteY23" fmla="*/ 334933 h 5153214"/>
              <a:gd name="connsiteX24" fmla="*/ 3512888 w 5090314"/>
              <a:gd name="connsiteY24" fmla="*/ 739401 h 5153214"/>
              <a:gd name="connsiteX25" fmla="*/ 4352893 w 5090314"/>
              <a:gd name="connsiteY25" fmla="*/ 1223394 h 5153214"/>
              <a:gd name="connsiteX26" fmla="*/ 4468048 w 5090314"/>
              <a:gd name="connsiteY26" fmla="*/ 1869004 h 5153214"/>
              <a:gd name="connsiteX27" fmla="*/ 4438404 w 5090314"/>
              <a:gd name="connsiteY27" fmla="*/ 1851617 h 5153214"/>
              <a:gd name="connsiteX28" fmla="*/ 3411130 w 5090314"/>
              <a:gd name="connsiteY28" fmla="*/ 1258169 h 5153214"/>
              <a:gd name="connsiteX29" fmla="*/ 3241817 w 5090314"/>
              <a:gd name="connsiteY29" fmla="*/ 1258169 h 5153214"/>
              <a:gd name="connsiteX30" fmla="*/ 2037819 w 5090314"/>
              <a:gd name="connsiteY30" fmla="*/ 1952805 h 5153214"/>
              <a:gd name="connsiteX31" fmla="*/ 2037819 w 5090314"/>
              <a:gd name="connsiteY31" fmla="*/ 1443158 h 5153214"/>
              <a:gd name="connsiteX32" fmla="*/ 3031745 w 5090314"/>
              <a:gd name="connsiteY32" fmla="*/ 869093 h 5153214"/>
              <a:gd name="connsiteX33" fmla="*/ 3512888 w 5090314"/>
              <a:gd name="connsiteY33" fmla="*/ 739401 h 5153214"/>
              <a:gd name="connsiteX34" fmla="*/ 971779 w 5090314"/>
              <a:gd name="connsiteY34" fmla="*/ 1266720 h 5153214"/>
              <a:gd name="connsiteX35" fmla="*/ 971779 w 5090314"/>
              <a:gd name="connsiteY35" fmla="*/ 2486395 h 5153214"/>
              <a:gd name="connsiteX36" fmla="*/ 1055580 w 5090314"/>
              <a:gd name="connsiteY36" fmla="*/ 2632905 h 5153214"/>
              <a:gd name="connsiteX37" fmla="*/ 2257583 w 5090314"/>
              <a:gd name="connsiteY37" fmla="*/ 3325546 h 5153214"/>
              <a:gd name="connsiteX38" fmla="*/ 1813780 w 5090314"/>
              <a:gd name="connsiteY38" fmla="*/ 3582079 h 5153214"/>
              <a:gd name="connsiteX39" fmla="*/ 821279 w 5090314"/>
              <a:gd name="connsiteY39" fmla="*/ 3009724 h 5153214"/>
              <a:gd name="connsiteX40" fmla="*/ 468403 w 5090314"/>
              <a:gd name="connsiteY40" fmla="*/ 1690571 h 5153214"/>
              <a:gd name="connsiteX41" fmla="*/ 971779 w 5090314"/>
              <a:gd name="connsiteY41" fmla="*/ 1266720 h 5153214"/>
              <a:gd name="connsiteX42" fmla="*/ 3274597 w 5090314"/>
              <a:gd name="connsiteY42" fmla="*/ 1568860 h 5153214"/>
              <a:gd name="connsiteX43" fmla="*/ 4268807 w 5090314"/>
              <a:gd name="connsiteY43" fmla="*/ 2141215 h 5153214"/>
              <a:gd name="connsiteX44" fmla="*/ 4621683 w 5090314"/>
              <a:gd name="connsiteY44" fmla="*/ 3460368 h 5153214"/>
              <a:gd name="connsiteX45" fmla="*/ 4623394 w 5090314"/>
              <a:gd name="connsiteY45" fmla="*/ 3462078 h 5153214"/>
              <a:gd name="connsiteX46" fmla="*/ 4120302 w 5090314"/>
              <a:gd name="connsiteY46" fmla="*/ 3884504 h 5153214"/>
              <a:gd name="connsiteX47" fmla="*/ 4120302 w 5090314"/>
              <a:gd name="connsiteY47" fmla="*/ 2664544 h 5153214"/>
              <a:gd name="connsiteX48" fmla="*/ 4036501 w 5090314"/>
              <a:gd name="connsiteY48" fmla="*/ 2518034 h 5153214"/>
              <a:gd name="connsiteX49" fmla="*/ 2832789 w 5090314"/>
              <a:gd name="connsiteY49" fmla="*/ 1823398 h 5153214"/>
              <a:gd name="connsiteX50" fmla="*/ 3274597 w 5090314"/>
              <a:gd name="connsiteY50" fmla="*/ 1568860 h 5153214"/>
              <a:gd name="connsiteX51" fmla="*/ 2544331 w 5090314"/>
              <a:gd name="connsiteY51" fmla="*/ 1989290 h 5153214"/>
              <a:gd name="connsiteX52" fmla="*/ 3051127 w 5090314"/>
              <a:gd name="connsiteY52" fmla="*/ 2282309 h 5153214"/>
              <a:gd name="connsiteX53" fmla="*/ 3051127 w 5090314"/>
              <a:gd name="connsiteY53" fmla="*/ 2866920 h 5153214"/>
              <a:gd name="connsiteX54" fmla="*/ 2544331 w 5090314"/>
              <a:gd name="connsiteY54" fmla="*/ 3159939 h 5153214"/>
              <a:gd name="connsiteX55" fmla="*/ 2037534 w 5090314"/>
              <a:gd name="connsiteY55" fmla="*/ 2866920 h 5153214"/>
              <a:gd name="connsiteX56" fmla="*/ 2037534 w 5090314"/>
              <a:gd name="connsiteY56" fmla="*/ 2282309 h 5153214"/>
              <a:gd name="connsiteX57" fmla="*/ 2544331 w 5090314"/>
              <a:gd name="connsiteY57" fmla="*/ 1989290 h 5153214"/>
              <a:gd name="connsiteX58" fmla="*/ 3341010 w 5090314"/>
              <a:gd name="connsiteY58" fmla="*/ 2449910 h 5153214"/>
              <a:gd name="connsiteX59" fmla="*/ 3783103 w 5090314"/>
              <a:gd name="connsiteY59" fmla="*/ 2704734 h 5153214"/>
              <a:gd name="connsiteX60" fmla="*/ 3783103 w 5090314"/>
              <a:gd name="connsiteY60" fmla="*/ 3851154 h 5153214"/>
              <a:gd name="connsiteX61" fmla="*/ 2816827 w 5090314"/>
              <a:gd name="connsiteY61" fmla="*/ 4818001 h 5153214"/>
              <a:gd name="connsiteX62" fmla="*/ 2816827 w 5090314"/>
              <a:gd name="connsiteY62" fmla="*/ 4816291 h 5153214"/>
              <a:gd name="connsiteX63" fmla="*/ 2198295 w 5090314"/>
              <a:gd name="connsiteY63" fmla="*/ 4592822 h 5153214"/>
              <a:gd name="connsiteX64" fmla="*/ 2229650 w 5090314"/>
              <a:gd name="connsiteY64" fmla="*/ 4575435 h 5153214"/>
              <a:gd name="connsiteX65" fmla="*/ 3256924 w 5090314"/>
              <a:gd name="connsiteY65" fmla="*/ 3983982 h 5153214"/>
              <a:gd name="connsiteX66" fmla="*/ 3340725 w 5090314"/>
              <a:gd name="connsiteY66" fmla="*/ 3837473 h 5153214"/>
              <a:gd name="connsiteX67" fmla="*/ 3341010 w 5090314"/>
              <a:gd name="connsiteY67" fmla="*/ 2449910 h 5153214"/>
              <a:gd name="connsiteX68" fmla="*/ 3052552 w 5090314"/>
              <a:gd name="connsiteY68" fmla="*/ 3200414 h 5153214"/>
              <a:gd name="connsiteX69" fmla="*/ 3052552 w 5090314"/>
              <a:gd name="connsiteY69" fmla="*/ 3710061 h 5153214"/>
              <a:gd name="connsiteX70" fmla="*/ 2058342 w 5090314"/>
              <a:gd name="connsiteY70" fmla="*/ 4282416 h 5153214"/>
              <a:gd name="connsiteX71" fmla="*/ 737478 w 5090314"/>
              <a:gd name="connsiteY71" fmla="*/ 3929825 h 5153214"/>
              <a:gd name="connsiteX72" fmla="*/ 739189 w 5090314"/>
              <a:gd name="connsiteY72" fmla="*/ 3929825 h 5153214"/>
              <a:gd name="connsiteX73" fmla="*/ 623749 w 5090314"/>
              <a:gd name="connsiteY73" fmla="*/ 3284215 h 5153214"/>
              <a:gd name="connsiteX74" fmla="*/ 653392 w 5090314"/>
              <a:gd name="connsiteY74" fmla="*/ 3301602 h 5153214"/>
              <a:gd name="connsiteX75" fmla="*/ 1680667 w 5090314"/>
              <a:gd name="connsiteY75" fmla="*/ 3895050 h 5153214"/>
              <a:gd name="connsiteX76" fmla="*/ 1849979 w 5090314"/>
              <a:gd name="connsiteY76" fmla="*/ 3895050 h 5153214"/>
              <a:gd name="connsiteX77" fmla="*/ 3052552 w 5090314"/>
              <a:gd name="connsiteY77" fmla="*/ 3200414 h 5153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5090314" h="5153214">
                <a:moveTo>
                  <a:pt x="2275256" y="14"/>
                </a:moveTo>
                <a:cubicBezTo>
                  <a:pt x="1710881" y="14"/>
                  <a:pt x="1209501" y="362866"/>
                  <a:pt x="1034772" y="898737"/>
                </a:cubicBezTo>
                <a:cubicBezTo>
                  <a:pt x="671920" y="973417"/>
                  <a:pt x="358664" y="1200306"/>
                  <a:pt x="175100" y="1521829"/>
                </a:cubicBezTo>
                <a:cubicBezTo>
                  <a:pt x="-107942" y="2010383"/>
                  <a:pt x="-43239" y="2624638"/>
                  <a:pt x="335861" y="3043358"/>
                </a:cubicBezTo>
                <a:cubicBezTo>
                  <a:pt x="218710" y="3394239"/>
                  <a:pt x="258901" y="3777900"/>
                  <a:pt x="445885" y="4095716"/>
                </a:cubicBezTo>
                <a:cubicBezTo>
                  <a:pt x="727217" y="4585981"/>
                  <a:pt x="1293301" y="4837384"/>
                  <a:pt x="1847129" y="4720518"/>
                </a:cubicBezTo>
                <a:cubicBezTo>
                  <a:pt x="2092546" y="4997005"/>
                  <a:pt x="2445138" y="5154631"/>
                  <a:pt x="2815116" y="5153205"/>
                </a:cubicBezTo>
                <a:cubicBezTo>
                  <a:pt x="3379490" y="5153205"/>
                  <a:pt x="3880871" y="4790353"/>
                  <a:pt x="4055884" y="4254482"/>
                </a:cubicBezTo>
                <a:cubicBezTo>
                  <a:pt x="4419307" y="4179518"/>
                  <a:pt x="4731993" y="3952628"/>
                  <a:pt x="4913847" y="3631675"/>
                </a:cubicBezTo>
                <a:cubicBezTo>
                  <a:pt x="5198599" y="3143122"/>
                  <a:pt x="5133896" y="2528866"/>
                  <a:pt x="4754796" y="2109861"/>
                </a:cubicBezTo>
                <a:lnTo>
                  <a:pt x="4754796" y="2108150"/>
                </a:lnTo>
                <a:cubicBezTo>
                  <a:pt x="4871946" y="1757269"/>
                  <a:pt x="4831756" y="1373324"/>
                  <a:pt x="4644771" y="1054082"/>
                </a:cubicBezTo>
                <a:cubicBezTo>
                  <a:pt x="4363440" y="565528"/>
                  <a:pt x="3797355" y="314125"/>
                  <a:pt x="3245238" y="430990"/>
                </a:cubicBezTo>
                <a:cubicBezTo>
                  <a:pt x="2998395" y="155074"/>
                  <a:pt x="2645234" y="-1696"/>
                  <a:pt x="2275256" y="14"/>
                </a:cubicBezTo>
                <a:close/>
                <a:moveTo>
                  <a:pt x="2275256" y="334933"/>
                </a:moveTo>
                <a:lnTo>
                  <a:pt x="2273545" y="336643"/>
                </a:lnTo>
                <a:cubicBezTo>
                  <a:pt x="2500720" y="336643"/>
                  <a:pt x="2719059" y="415028"/>
                  <a:pt x="2893787" y="560112"/>
                </a:cubicBezTo>
                <a:cubicBezTo>
                  <a:pt x="2886661" y="563533"/>
                  <a:pt x="2872694" y="572369"/>
                  <a:pt x="2862433" y="577500"/>
                </a:cubicBezTo>
                <a:lnTo>
                  <a:pt x="1834872" y="1169237"/>
                </a:lnTo>
                <a:cubicBezTo>
                  <a:pt x="1782426" y="1198881"/>
                  <a:pt x="1751072" y="1254749"/>
                  <a:pt x="1751072" y="1315747"/>
                </a:cubicBezTo>
                <a:lnTo>
                  <a:pt x="1751072" y="2704734"/>
                </a:lnTo>
                <a:lnTo>
                  <a:pt x="1308978" y="2449910"/>
                </a:lnTo>
                <a:lnTo>
                  <a:pt x="1308978" y="1301780"/>
                </a:lnTo>
                <a:cubicBezTo>
                  <a:pt x="1308693" y="768475"/>
                  <a:pt x="1741095" y="335788"/>
                  <a:pt x="2275256" y="334933"/>
                </a:cubicBezTo>
                <a:close/>
                <a:moveTo>
                  <a:pt x="3512888" y="739401"/>
                </a:moveTo>
                <a:cubicBezTo>
                  <a:pt x="3859493" y="738831"/>
                  <a:pt x="4179875" y="923250"/>
                  <a:pt x="4352893" y="1223394"/>
                </a:cubicBezTo>
                <a:cubicBezTo>
                  <a:pt x="4464628" y="1418930"/>
                  <a:pt x="4506528" y="1647530"/>
                  <a:pt x="4468048" y="1869004"/>
                </a:cubicBezTo>
                <a:cubicBezTo>
                  <a:pt x="4460922" y="1863873"/>
                  <a:pt x="4447241" y="1856748"/>
                  <a:pt x="4438404" y="1851617"/>
                </a:cubicBezTo>
                <a:lnTo>
                  <a:pt x="3411130" y="1258169"/>
                </a:lnTo>
                <a:cubicBezTo>
                  <a:pt x="3358683" y="1228525"/>
                  <a:pt x="3294264" y="1228525"/>
                  <a:pt x="3241817" y="1258169"/>
                </a:cubicBezTo>
                <a:lnTo>
                  <a:pt x="2037819" y="1952805"/>
                </a:lnTo>
                <a:lnTo>
                  <a:pt x="2037819" y="1443158"/>
                </a:lnTo>
                <a:lnTo>
                  <a:pt x="3031745" y="869093"/>
                </a:lnTo>
                <a:cubicBezTo>
                  <a:pt x="3177969" y="784437"/>
                  <a:pt x="3343860" y="739686"/>
                  <a:pt x="3512888" y="739401"/>
                </a:cubicBezTo>
                <a:close/>
                <a:moveTo>
                  <a:pt x="971779" y="1266720"/>
                </a:moveTo>
                <a:lnTo>
                  <a:pt x="971779" y="2486395"/>
                </a:lnTo>
                <a:cubicBezTo>
                  <a:pt x="971779" y="2547393"/>
                  <a:pt x="1003133" y="2601551"/>
                  <a:pt x="1055580" y="2632905"/>
                </a:cubicBezTo>
                <a:lnTo>
                  <a:pt x="2257583" y="3325546"/>
                </a:lnTo>
                <a:lnTo>
                  <a:pt x="1813780" y="3582079"/>
                </a:lnTo>
                <a:lnTo>
                  <a:pt x="821279" y="3009724"/>
                </a:lnTo>
                <a:cubicBezTo>
                  <a:pt x="359519" y="2742359"/>
                  <a:pt x="201608" y="2152046"/>
                  <a:pt x="468403" y="1690571"/>
                </a:cubicBezTo>
                <a:cubicBezTo>
                  <a:pt x="581563" y="1495035"/>
                  <a:pt x="759426" y="1345105"/>
                  <a:pt x="971779" y="1266720"/>
                </a:cubicBezTo>
                <a:close/>
                <a:moveTo>
                  <a:pt x="3274597" y="1568860"/>
                </a:moveTo>
                <a:lnTo>
                  <a:pt x="4268807" y="2141215"/>
                </a:lnTo>
                <a:cubicBezTo>
                  <a:pt x="4731993" y="2408295"/>
                  <a:pt x="4889049" y="2998037"/>
                  <a:pt x="4621683" y="3460368"/>
                </a:cubicBezTo>
                <a:lnTo>
                  <a:pt x="4623394" y="3462078"/>
                </a:lnTo>
                <a:cubicBezTo>
                  <a:pt x="4509949" y="3657614"/>
                  <a:pt x="4331515" y="3807544"/>
                  <a:pt x="4120302" y="3884504"/>
                </a:cubicBezTo>
                <a:lnTo>
                  <a:pt x="4120302" y="2664544"/>
                </a:lnTo>
                <a:cubicBezTo>
                  <a:pt x="4120302" y="2603546"/>
                  <a:pt x="4088948" y="2547678"/>
                  <a:pt x="4036501" y="2518034"/>
                </a:cubicBezTo>
                <a:lnTo>
                  <a:pt x="2832789" y="1823398"/>
                </a:lnTo>
                <a:lnTo>
                  <a:pt x="3274597" y="1568860"/>
                </a:lnTo>
                <a:close/>
                <a:moveTo>
                  <a:pt x="2544331" y="1989290"/>
                </a:moveTo>
                <a:lnTo>
                  <a:pt x="3051127" y="2282309"/>
                </a:lnTo>
                <a:lnTo>
                  <a:pt x="3051127" y="2866920"/>
                </a:lnTo>
                <a:lnTo>
                  <a:pt x="2544331" y="3159939"/>
                </a:lnTo>
                <a:lnTo>
                  <a:pt x="2037534" y="2866920"/>
                </a:lnTo>
                <a:lnTo>
                  <a:pt x="2037534" y="2282309"/>
                </a:lnTo>
                <a:lnTo>
                  <a:pt x="2544331" y="1989290"/>
                </a:lnTo>
                <a:close/>
                <a:moveTo>
                  <a:pt x="3341010" y="2449910"/>
                </a:moveTo>
                <a:lnTo>
                  <a:pt x="3783103" y="2704734"/>
                </a:lnTo>
                <a:lnTo>
                  <a:pt x="3783103" y="3851154"/>
                </a:lnTo>
                <a:cubicBezTo>
                  <a:pt x="3783103" y="4385030"/>
                  <a:pt x="3349847" y="4818001"/>
                  <a:pt x="2816827" y="4818001"/>
                </a:cubicBezTo>
                <a:lnTo>
                  <a:pt x="2816827" y="4816291"/>
                </a:lnTo>
                <a:cubicBezTo>
                  <a:pt x="2591362" y="4816291"/>
                  <a:pt x="2371313" y="4737621"/>
                  <a:pt x="2198295" y="4592822"/>
                </a:cubicBezTo>
                <a:cubicBezTo>
                  <a:pt x="2205421" y="4589401"/>
                  <a:pt x="2221098" y="4580565"/>
                  <a:pt x="2229650" y="4575435"/>
                </a:cubicBezTo>
                <a:lnTo>
                  <a:pt x="3256924" y="3983982"/>
                </a:lnTo>
                <a:cubicBezTo>
                  <a:pt x="3309371" y="3954338"/>
                  <a:pt x="3342435" y="3898471"/>
                  <a:pt x="3340725" y="3837473"/>
                </a:cubicBezTo>
                <a:lnTo>
                  <a:pt x="3341010" y="2449910"/>
                </a:lnTo>
                <a:close/>
                <a:moveTo>
                  <a:pt x="3052552" y="3200414"/>
                </a:moveTo>
                <a:lnTo>
                  <a:pt x="3052552" y="3710061"/>
                </a:lnTo>
                <a:lnTo>
                  <a:pt x="2058342" y="4282416"/>
                </a:lnTo>
                <a:cubicBezTo>
                  <a:pt x="1595156" y="4547786"/>
                  <a:pt x="1004843" y="4390730"/>
                  <a:pt x="737478" y="3929825"/>
                </a:cubicBezTo>
                <a:lnTo>
                  <a:pt x="739189" y="3929825"/>
                </a:lnTo>
                <a:cubicBezTo>
                  <a:pt x="625744" y="3735999"/>
                  <a:pt x="585269" y="3505689"/>
                  <a:pt x="623749" y="3284215"/>
                </a:cubicBezTo>
                <a:cubicBezTo>
                  <a:pt x="630875" y="3289346"/>
                  <a:pt x="644841" y="3296471"/>
                  <a:pt x="653392" y="3301602"/>
                </a:cubicBezTo>
                <a:lnTo>
                  <a:pt x="1680667" y="3895050"/>
                </a:lnTo>
                <a:cubicBezTo>
                  <a:pt x="1733114" y="3924694"/>
                  <a:pt x="1797533" y="3924694"/>
                  <a:pt x="1849979" y="3895050"/>
                </a:cubicBezTo>
                <a:lnTo>
                  <a:pt x="3052552" y="3200414"/>
                </a:lnTo>
                <a:close/>
              </a:path>
            </a:pathLst>
          </a:custGeom>
          <a:solidFill>
            <a:schemeClr val="tx1"/>
          </a:solidFill>
          <a:ln w="285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panose="020B0502040204020203" pitchFamily="34" charset="0"/>
              <a:ea typeface="+mn-ea"/>
              <a:cs typeface="+mn-cs"/>
            </a:endParaRPr>
          </a:p>
        </p:txBody>
      </p:sp>
      <p:cxnSp>
        <p:nvCxnSpPr>
          <p:cNvPr id="13" name="Straight Connector 12">
            <a:extLst>
              <a:ext uri="{FF2B5EF4-FFF2-40B4-BE49-F238E27FC236}">
                <a16:creationId xmlns:a16="http://schemas.microsoft.com/office/drawing/2014/main" id="{CD72800C-2E83-4A49-4993-F72BC1BB0339}"/>
              </a:ext>
              <a:ext uri="{C183D7F6-B498-43B3-948B-1728B52AA6E4}">
                <adec:decorative xmlns:adec="http://schemas.microsoft.com/office/drawing/2017/decorative" val="1"/>
              </a:ext>
            </a:extLst>
          </p:cNvPr>
          <p:cNvCxnSpPr/>
          <p:nvPr/>
        </p:nvCxnSpPr>
        <p:spPr>
          <a:xfrm>
            <a:off x="7199086" y="2692400"/>
            <a:ext cx="0" cy="325120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2C2B77D-1D16-6501-325F-DFCEB2028A72}"/>
              </a:ext>
              <a:ext uri="{C183D7F6-B498-43B3-948B-1728B52AA6E4}">
                <adec:decorative xmlns:adec="http://schemas.microsoft.com/office/drawing/2017/decorative" val="1"/>
              </a:ext>
            </a:extLst>
          </p:cNvPr>
          <p:cNvCxnSpPr>
            <a:cxnSpLocks/>
          </p:cNvCxnSpPr>
          <p:nvPr/>
        </p:nvCxnSpPr>
        <p:spPr>
          <a:xfrm flipH="1">
            <a:off x="7199086" y="5943600"/>
            <a:ext cx="4119509" cy="0"/>
          </a:xfrm>
          <a:prstGeom prst="line">
            <a:avLst/>
          </a:prstGeom>
          <a:ln w="28575">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7569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7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700"/>
                                  </p:stCondLst>
                                  <p:childTnLst>
                                    <p:animMotion origin="layout" path="M 6.25E-7 3.7037E-7 L 0.02057 0.00046 " pathEditMode="relative" rAng="0" ptsTypes="AA">
                                      <p:cBhvr>
                                        <p:cTn id="9" dur="500" spd="-100000" fill="hold"/>
                                        <p:tgtEl>
                                          <p:spTgt spid="5"/>
                                        </p:tgtEl>
                                        <p:attrNameLst>
                                          <p:attrName>ppt_x</p:attrName>
                                          <p:attrName>ppt_y</p:attrName>
                                        </p:attrNameLst>
                                      </p:cBhvr>
                                      <p:rCtr x="1029" y="23"/>
                                    </p:animMotion>
                                  </p:childTnLst>
                                </p:cTn>
                              </p:par>
                              <p:par>
                                <p:cTn id="10" presetID="10" presetClass="entr" presetSubtype="0" decel="50000" fill="hold" grpId="0" nodeType="withEffect">
                                  <p:stCondLst>
                                    <p:cond delay="7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50000" fill="hold" grpId="1" nodeType="withEffect">
                                  <p:stCondLst>
                                    <p:cond delay="700"/>
                                  </p:stCondLst>
                                  <p:childTnLst>
                                    <p:animMotion origin="layout" path="M -1.66667E-6 2.96296E-6 L 0.02057 0.00046 " pathEditMode="relative" rAng="0" ptsTypes="AA">
                                      <p:cBhvr>
                                        <p:cTn id="14" dur="500" spd="-100000" fill="hold"/>
                                        <p:tgtEl>
                                          <p:spTgt spid="3"/>
                                        </p:tgtEl>
                                        <p:attrNameLst>
                                          <p:attrName>ppt_x</p:attrName>
                                          <p:attrName>ppt_y</p:attrName>
                                        </p:attrNameLst>
                                      </p:cBhvr>
                                      <p:rCtr x="1029" y="23"/>
                                    </p:animMotion>
                                  </p:childTnLst>
                                </p:cTn>
                              </p:par>
                            </p:childTnLst>
                          </p:cTn>
                        </p:par>
                        <p:par>
                          <p:cTn id="15" fill="hold">
                            <p:stCondLst>
                              <p:cond delay="1200"/>
                            </p:stCondLst>
                            <p:childTnLst>
                              <p:par>
                                <p:cTn id="16" presetID="10" presetClass="entr" presetSubtype="0" fill="hold" nodeType="after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childTnLst>
                          </p:cTn>
                        </p:par>
                        <p:par>
                          <p:cTn id="19" fill="hold">
                            <p:stCondLst>
                              <p:cond delay="1700"/>
                            </p:stCondLst>
                            <p:childTnLst>
                              <p:par>
                                <p:cTn id="20" presetID="10" presetClass="entr" presetSubtype="0"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22" presetClass="entr" presetSubtype="4" fill="hold"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wipe(down)">
                                      <p:cBhvr>
                                        <p:cTn id="25" dur="500"/>
                                        <p:tgtEl>
                                          <p:spTgt spid="6"/>
                                        </p:tgtEl>
                                      </p:cBhvr>
                                    </p:animEffect>
                                  </p:childTnLst>
                                </p:cTn>
                              </p:par>
                              <p:par>
                                <p:cTn id="26" presetID="10" presetClass="entr" presetSubtype="0" decel="50000" fill="hold" grpId="0" nodeType="withEffect">
                                  <p:stCondLst>
                                    <p:cond delay="50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par>
                                <p:cTn id="29" presetID="42" presetClass="path" presetSubtype="0" decel="50000" fill="hold" grpId="1" nodeType="withEffect">
                                  <p:stCondLst>
                                    <p:cond delay="500"/>
                                  </p:stCondLst>
                                  <p:childTnLst>
                                    <p:animMotion origin="layout" path="M -4.79167E-6 -4.07407E-6 L 0.02058 0.00047 " pathEditMode="relative" rAng="0" ptsTypes="AA">
                                      <p:cBhvr>
                                        <p:cTn id="30" dur="500" spd="-100000" fill="hold"/>
                                        <p:tgtEl>
                                          <p:spTgt spid="9"/>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9" grpId="0"/>
      <p:bldP spid="9" grpId="1"/>
      <p:bldP spid="3" grpId="0" animBg="1"/>
      <p:bldP spid="3"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B3967F8-659D-3325-5EFA-AFC2B1AC0A69}"/>
              </a:ext>
              <a:ext uri="{C183D7F6-B498-43B3-948B-1728B52AA6E4}">
                <adec:decorative xmlns:adec="http://schemas.microsoft.com/office/drawing/2017/decorative" val="1"/>
              </a:ext>
            </a:extLst>
          </p:cNvPr>
          <p:cNvPicPr>
            <a:picLocks noChangeAspect="1"/>
          </p:cNvPicPr>
          <p:nvPr/>
        </p:nvPicPr>
        <p:blipFill>
          <a:blip r:embed="rId3">
            <a:alphaModFix amt="3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5553" y="916886"/>
            <a:ext cx="5519156" cy="5519156"/>
          </a:xfrm>
          <a:prstGeom prst="rect">
            <a:avLst/>
          </a:prstGeom>
        </p:spPr>
      </p:pic>
      <p:sp>
        <p:nvSpPr>
          <p:cNvPr id="2" name="Google Shape;1461;p18">
            <a:extLst>
              <a:ext uri="{FF2B5EF4-FFF2-40B4-BE49-F238E27FC236}">
                <a16:creationId xmlns:a16="http://schemas.microsoft.com/office/drawing/2014/main" id="{0B550BCE-BFF9-34A0-6556-B5ADB8D5EE2E}"/>
              </a:ext>
            </a:extLst>
          </p:cNvPr>
          <p:cNvSpPr txBox="1"/>
          <p:nvPr/>
        </p:nvSpPr>
        <p:spPr>
          <a:xfrm>
            <a:off x="608260" y="1617377"/>
            <a:ext cx="3109862"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Choice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Integrated with IDEs for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your favorite framework/lang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sym typeface="Quattrocento Sans"/>
              </a:rPr>
              <a:t>uage, b</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ring your code or container </a:t>
            </a:r>
          </a:p>
        </p:txBody>
      </p:sp>
      <p:sp>
        <p:nvSpPr>
          <p:cNvPr id="20" name="Google Shape;1461;p18">
            <a:extLst>
              <a:ext uri="{FF2B5EF4-FFF2-40B4-BE49-F238E27FC236}">
                <a16:creationId xmlns:a16="http://schemas.microsoft.com/office/drawing/2014/main" id="{192F14B5-EDD5-EED2-9904-2DB13EC39B6A}"/>
              </a:ext>
            </a:extLst>
          </p:cNvPr>
          <p:cNvSpPr txBox="1"/>
          <p:nvPr/>
        </p:nvSpPr>
        <p:spPr>
          <a:xfrm>
            <a:off x="555811" y="3132065"/>
            <a:ext cx="3382008" cy="1077218"/>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Reliability and scale </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Autoscale, high availability with a service-level agreement (SLA)-backed uptime, continuous backups </a:t>
            </a:r>
          </a:p>
        </p:txBody>
      </p:sp>
      <p:sp>
        <p:nvSpPr>
          <p:cNvPr id="11" name="Google Shape;1461;p18">
            <a:extLst>
              <a:ext uri="{FF2B5EF4-FFF2-40B4-BE49-F238E27FC236}">
                <a16:creationId xmlns:a16="http://schemas.microsoft.com/office/drawing/2014/main" id="{2A12762F-0983-B507-93AE-8B8BAA6BE8CC}"/>
              </a:ext>
            </a:extLst>
          </p:cNvPr>
          <p:cNvSpPr txBox="1"/>
          <p:nvPr/>
        </p:nvSpPr>
        <p:spPr>
          <a:xfrm>
            <a:off x="492432" y="4646753"/>
            <a:ext cx="3214760"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 typeface="Arial"/>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Security </a:t>
            </a:r>
            <a:endParaRPr kumimoji="0" lang="en-US" sz="24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Policy enforcement, RBAC, secrets management, authN and authZ, secure container supply chain</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3" name="Google Shape;1462;p18">
            <a:extLst>
              <a:ext uri="{FF2B5EF4-FFF2-40B4-BE49-F238E27FC236}">
                <a16:creationId xmlns:a16="http://schemas.microsoft.com/office/drawing/2014/main" id="{25029A59-82DA-D9B4-2CE4-2586CDB7A59E}"/>
              </a:ext>
            </a:extLst>
          </p:cNvPr>
          <p:cNvSpPr txBox="1"/>
          <p:nvPr/>
        </p:nvSpPr>
        <p:spPr>
          <a:xfrm>
            <a:off x="4455776" y="1617377"/>
            <a:ext cx="3109862" cy="126188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Integrated CI/CD</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Delivery w/ GitHub AS, </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GitHub Actions, Azure</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DevOps, and others</a:t>
            </a: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 </a:t>
            </a:r>
          </a:p>
        </p:txBody>
      </p:sp>
      <p:sp>
        <p:nvSpPr>
          <p:cNvPr id="8" name="Google Shape;1462;p18">
            <a:extLst>
              <a:ext uri="{FF2B5EF4-FFF2-40B4-BE49-F238E27FC236}">
                <a16:creationId xmlns:a16="http://schemas.microsoft.com/office/drawing/2014/main" id="{353F3BD8-7FA7-B59B-C3BE-2905E4E6A0A6}"/>
              </a:ext>
            </a:extLst>
          </p:cNvPr>
          <p:cNvSpPr txBox="1"/>
          <p:nvPr/>
        </p:nvSpPr>
        <p:spPr>
          <a:xfrm>
            <a:off x="4186553" y="3097671"/>
            <a:ext cx="3637378" cy="1231106"/>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Patching/upgrade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Automatic platform maintenance and security patching.</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 </a:t>
            </a: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Rolling updates w/o downtime, version pinning, rollbacks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Arial"/>
            </a:endParaRPr>
          </a:p>
        </p:txBody>
      </p:sp>
      <p:sp>
        <p:nvSpPr>
          <p:cNvPr id="15" name="Google Shape;1463;p18">
            <a:extLst>
              <a:ext uri="{FF2B5EF4-FFF2-40B4-BE49-F238E27FC236}">
                <a16:creationId xmlns:a16="http://schemas.microsoft.com/office/drawing/2014/main" id="{FAB0CB2C-71CC-D19A-96B3-22F99DF41CA6}"/>
              </a:ext>
            </a:extLst>
          </p:cNvPr>
          <p:cNvSpPr txBox="1"/>
          <p:nvPr/>
        </p:nvSpPr>
        <p:spPr>
          <a:xfrm>
            <a:off x="4356744"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Self healing and resilience</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Health checks and self healing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of unhealthy apps, harden</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using chaos engineering</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principles, and load testing tools </a:t>
            </a:r>
          </a:p>
        </p:txBody>
      </p:sp>
      <p:sp>
        <p:nvSpPr>
          <p:cNvPr id="4" name="Google Shape;1463;p18">
            <a:extLst>
              <a:ext uri="{FF2B5EF4-FFF2-40B4-BE49-F238E27FC236}">
                <a16:creationId xmlns:a16="http://schemas.microsoft.com/office/drawing/2014/main" id="{2002A29A-35A5-D57D-FDE6-9CBFF8085298}"/>
              </a:ext>
            </a:extLst>
          </p:cNvPr>
          <p:cNvSpPr txBox="1"/>
          <p:nvPr/>
        </p:nvSpPr>
        <p:spPr>
          <a:xfrm>
            <a:off x="8303292" y="1617377"/>
            <a:ext cx="3296996" cy="1441164"/>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Blue-green deploys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Seamlessly rollout new</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versions of apps for user</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testing or change management</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while maintaining uptime</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10" name="Graphic 8">
            <a:extLst>
              <a:ext uri="{FF2B5EF4-FFF2-40B4-BE49-F238E27FC236}">
                <a16:creationId xmlns:a16="http://schemas.microsoft.com/office/drawing/2014/main" id="{26E858DF-E37B-2996-134D-59DFC0944AA8}"/>
              </a:ext>
              <a:ext uri="{C183D7F6-B498-43B3-948B-1728B52AA6E4}">
                <adec:decorative xmlns:adec="http://schemas.microsoft.com/office/drawing/2017/decorative" val="1"/>
              </a:ext>
            </a:extLst>
          </p:cNvPr>
          <p:cNvSpPr/>
          <p:nvPr/>
        </p:nvSpPr>
        <p:spPr>
          <a:xfrm>
            <a:off x="1296922" y="1606550"/>
            <a:ext cx="410899" cy="337730"/>
          </a:xfrm>
          <a:custGeom>
            <a:avLst/>
            <a:gdLst>
              <a:gd name="connsiteX0" fmla="*/ 58035 w 190460"/>
              <a:gd name="connsiteY0" fmla="*/ 139192 h 152463"/>
              <a:gd name="connsiteX1" fmla="*/ 115090 w 190460"/>
              <a:gd name="connsiteY1" fmla="*/ 5747 h 152463"/>
              <a:gd name="connsiteX2" fmla="*/ 127568 w 190460"/>
              <a:gd name="connsiteY2" fmla="*/ 794 h 152463"/>
              <a:gd name="connsiteX3" fmla="*/ 132902 w 190460"/>
              <a:gd name="connsiteY3" fmla="*/ 12224 h 152463"/>
              <a:gd name="connsiteX4" fmla="*/ 132521 w 190460"/>
              <a:gd name="connsiteY4" fmla="*/ 13272 h 152463"/>
              <a:gd name="connsiteX5" fmla="*/ 75466 w 190460"/>
              <a:gd name="connsiteY5" fmla="*/ 146717 h 152463"/>
              <a:gd name="connsiteX6" fmla="*/ 62988 w 190460"/>
              <a:gd name="connsiteY6" fmla="*/ 151670 h 152463"/>
              <a:gd name="connsiteX7" fmla="*/ 57654 w 190460"/>
              <a:gd name="connsiteY7" fmla="*/ 140240 h 152463"/>
              <a:gd name="connsiteX8" fmla="*/ 58035 w 190460"/>
              <a:gd name="connsiteY8" fmla="*/ 139192 h 152463"/>
              <a:gd name="connsiteX9" fmla="*/ 115090 w 190460"/>
              <a:gd name="connsiteY9" fmla="*/ 5747 h 152463"/>
              <a:gd name="connsiteX10" fmla="*/ 58035 w 190460"/>
              <a:gd name="connsiteY10" fmla="*/ 139192 h 152463"/>
              <a:gd name="connsiteX11" fmla="*/ 58035 w 190460"/>
              <a:gd name="connsiteY11" fmla="*/ 139192 h 152463"/>
              <a:gd name="connsiteX12" fmla="*/ 2790 w 190460"/>
              <a:gd name="connsiteY12" fmla="*/ 69469 h 152463"/>
              <a:gd name="connsiteX13" fmla="*/ 40890 w 190460"/>
              <a:gd name="connsiteY13" fmla="*/ 31369 h 152463"/>
              <a:gd name="connsiteX14" fmla="*/ 54321 w 190460"/>
              <a:gd name="connsiteY14" fmla="*/ 31369 h 152463"/>
              <a:gd name="connsiteX15" fmla="*/ 55083 w 190460"/>
              <a:gd name="connsiteY15" fmla="*/ 43942 h 152463"/>
              <a:gd name="connsiteX16" fmla="*/ 54321 w 190460"/>
              <a:gd name="connsiteY16" fmla="*/ 44799 h 152463"/>
              <a:gd name="connsiteX17" fmla="*/ 22983 w 190460"/>
              <a:gd name="connsiteY17" fmla="*/ 76137 h 152463"/>
              <a:gd name="connsiteX18" fmla="*/ 54321 w 190460"/>
              <a:gd name="connsiteY18" fmla="*/ 107474 h 152463"/>
              <a:gd name="connsiteX19" fmla="*/ 54321 w 190460"/>
              <a:gd name="connsiteY19" fmla="*/ 120904 h 152463"/>
              <a:gd name="connsiteX20" fmla="*/ 41652 w 190460"/>
              <a:gd name="connsiteY20" fmla="*/ 121666 h 152463"/>
              <a:gd name="connsiteX21" fmla="*/ 40795 w 190460"/>
              <a:gd name="connsiteY21" fmla="*/ 120904 h 152463"/>
              <a:gd name="connsiteX22" fmla="*/ 2790 w 190460"/>
              <a:gd name="connsiteY22" fmla="*/ 82899 h 152463"/>
              <a:gd name="connsiteX23" fmla="*/ 2028 w 190460"/>
              <a:gd name="connsiteY23" fmla="*/ 70326 h 152463"/>
              <a:gd name="connsiteX24" fmla="*/ 2790 w 190460"/>
              <a:gd name="connsiteY24" fmla="*/ 69469 h 152463"/>
              <a:gd name="connsiteX25" fmla="*/ 40890 w 190460"/>
              <a:gd name="connsiteY25" fmla="*/ 31369 h 152463"/>
              <a:gd name="connsiteX26" fmla="*/ 2790 w 190460"/>
              <a:gd name="connsiteY26" fmla="*/ 69469 h 152463"/>
              <a:gd name="connsiteX27" fmla="*/ 136140 w 190460"/>
              <a:gd name="connsiteY27" fmla="*/ 31369 h 152463"/>
              <a:gd name="connsiteX28" fmla="*/ 148713 w 190460"/>
              <a:gd name="connsiteY28" fmla="*/ 30607 h 152463"/>
              <a:gd name="connsiteX29" fmla="*/ 149571 w 190460"/>
              <a:gd name="connsiteY29" fmla="*/ 31369 h 152463"/>
              <a:gd name="connsiteX30" fmla="*/ 187671 w 190460"/>
              <a:gd name="connsiteY30" fmla="*/ 69469 h 152463"/>
              <a:gd name="connsiteX31" fmla="*/ 188433 w 190460"/>
              <a:gd name="connsiteY31" fmla="*/ 82042 h 152463"/>
              <a:gd name="connsiteX32" fmla="*/ 187671 w 190460"/>
              <a:gd name="connsiteY32" fmla="*/ 82995 h 152463"/>
              <a:gd name="connsiteX33" fmla="*/ 149571 w 190460"/>
              <a:gd name="connsiteY33" fmla="*/ 120999 h 152463"/>
              <a:gd name="connsiteX34" fmla="*/ 136140 w 190460"/>
              <a:gd name="connsiteY34" fmla="*/ 120999 h 152463"/>
              <a:gd name="connsiteX35" fmla="*/ 135378 w 190460"/>
              <a:gd name="connsiteY35" fmla="*/ 108426 h 152463"/>
              <a:gd name="connsiteX36" fmla="*/ 136140 w 190460"/>
              <a:gd name="connsiteY36" fmla="*/ 107474 h 152463"/>
              <a:gd name="connsiteX37" fmla="*/ 167478 w 190460"/>
              <a:gd name="connsiteY37" fmla="*/ 76137 h 152463"/>
              <a:gd name="connsiteX38" fmla="*/ 136140 w 190460"/>
              <a:gd name="connsiteY38" fmla="*/ 44799 h 152463"/>
              <a:gd name="connsiteX39" fmla="*/ 136140 w 190460"/>
              <a:gd name="connsiteY39" fmla="*/ 31369 h 152463"/>
              <a:gd name="connsiteX40" fmla="*/ 136140 w 190460"/>
              <a:gd name="connsiteY40" fmla="*/ 31369 h 15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0460" h="152463">
                <a:moveTo>
                  <a:pt x="58035" y="139192"/>
                </a:moveTo>
                <a:lnTo>
                  <a:pt x="115090" y="5747"/>
                </a:lnTo>
                <a:cubicBezTo>
                  <a:pt x="117186" y="889"/>
                  <a:pt x="122805" y="-1302"/>
                  <a:pt x="127568" y="794"/>
                </a:cubicBezTo>
                <a:cubicBezTo>
                  <a:pt x="131949" y="2699"/>
                  <a:pt x="134331" y="7557"/>
                  <a:pt x="132902" y="12224"/>
                </a:cubicBezTo>
                <a:lnTo>
                  <a:pt x="132521" y="13272"/>
                </a:lnTo>
                <a:lnTo>
                  <a:pt x="75466" y="146717"/>
                </a:lnTo>
                <a:cubicBezTo>
                  <a:pt x="73371" y="151575"/>
                  <a:pt x="67751" y="153765"/>
                  <a:pt x="62988" y="151670"/>
                </a:cubicBezTo>
                <a:cubicBezTo>
                  <a:pt x="58607" y="149765"/>
                  <a:pt x="56226" y="144907"/>
                  <a:pt x="57654" y="140240"/>
                </a:cubicBezTo>
                <a:lnTo>
                  <a:pt x="58035" y="139192"/>
                </a:lnTo>
                <a:lnTo>
                  <a:pt x="115090" y="5747"/>
                </a:lnTo>
                <a:lnTo>
                  <a:pt x="58035" y="139192"/>
                </a:lnTo>
                <a:lnTo>
                  <a:pt x="58035" y="139192"/>
                </a:lnTo>
                <a:close/>
                <a:moveTo>
                  <a:pt x="2790" y="69469"/>
                </a:moveTo>
                <a:lnTo>
                  <a:pt x="40890" y="31369"/>
                </a:lnTo>
                <a:cubicBezTo>
                  <a:pt x="44605" y="27654"/>
                  <a:pt x="50606" y="27654"/>
                  <a:pt x="54321" y="31369"/>
                </a:cubicBezTo>
                <a:cubicBezTo>
                  <a:pt x="57654" y="34798"/>
                  <a:pt x="58035" y="40132"/>
                  <a:pt x="55083" y="43942"/>
                </a:cubicBezTo>
                <a:lnTo>
                  <a:pt x="54321" y="44799"/>
                </a:lnTo>
                <a:lnTo>
                  <a:pt x="22983" y="76137"/>
                </a:lnTo>
                <a:lnTo>
                  <a:pt x="54321" y="107474"/>
                </a:lnTo>
                <a:cubicBezTo>
                  <a:pt x="58035" y="111189"/>
                  <a:pt x="58131" y="117189"/>
                  <a:pt x="54321" y="120904"/>
                </a:cubicBezTo>
                <a:cubicBezTo>
                  <a:pt x="50892" y="124333"/>
                  <a:pt x="45462" y="124714"/>
                  <a:pt x="41652" y="121666"/>
                </a:cubicBezTo>
                <a:lnTo>
                  <a:pt x="40795" y="120904"/>
                </a:lnTo>
                <a:lnTo>
                  <a:pt x="2790" y="82899"/>
                </a:lnTo>
                <a:cubicBezTo>
                  <a:pt x="-639" y="79470"/>
                  <a:pt x="-924" y="74136"/>
                  <a:pt x="2028" y="70326"/>
                </a:cubicBezTo>
                <a:lnTo>
                  <a:pt x="2790" y="69469"/>
                </a:lnTo>
                <a:lnTo>
                  <a:pt x="40890" y="31369"/>
                </a:lnTo>
                <a:cubicBezTo>
                  <a:pt x="40890" y="31369"/>
                  <a:pt x="2790" y="69469"/>
                  <a:pt x="2790" y="69469"/>
                </a:cubicBezTo>
                <a:close/>
                <a:moveTo>
                  <a:pt x="136140" y="31369"/>
                </a:moveTo>
                <a:cubicBezTo>
                  <a:pt x="139569" y="27940"/>
                  <a:pt x="144903" y="27654"/>
                  <a:pt x="148713" y="30607"/>
                </a:cubicBezTo>
                <a:lnTo>
                  <a:pt x="149571" y="31369"/>
                </a:lnTo>
                <a:lnTo>
                  <a:pt x="187671" y="69469"/>
                </a:lnTo>
                <a:cubicBezTo>
                  <a:pt x="191100" y="72898"/>
                  <a:pt x="191385" y="78232"/>
                  <a:pt x="188433" y="82042"/>
                </a:cubicBezTo>
                <a:lnTo>
                  <a:pt x="187671" y="82995"/>
                </a:lnTo>
                <a:lnTo>
                  <a:pt x="149571" y="120999"/>
                </a:lnTo>
                <a:cubicBezTo>
                  <a:pt x="145856" y="124714"/>
                  <a:pt x="139855" y="124714"/>
                  <a:pt x="136140" y="120999"/>
                </a:cubicBezTo>
                <a:cubicBezTo>
                  <a:pt x="132807" y="117570"/>
                  <a:pt x="132426" y="112236"/>
                  <a:pt x="135378" y="108426"/>
                </a:cubicBezTo>
                <a:lnTo>
                  <a:pt x="136140" y="107474"/>
                </a:lnTo>
                <a:lnTo>
                  <a:pt x="167478" y="76137"/>
                </a:lnTo>
                <a:lnTo>
                  <a:pt x="136140" y="44799"/>
                </a:lnTo>
                <a:cubicBezTo>
                  <a:pt x="132426" y="41085"/>
                  <a:pt x="132426" y="35084"/>
                  <a:pt x="136140" y="31369"/>
                </a:cubicBezTo>
                <a:lnTo>
                  <a:pt x="136140" y="3136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 name="Google Shape;1463;p18">
            <a:extLst>
              <a:ext uri="{FF2B5EF4-FFF2-40B4-BE49-F238E27FC236}">
                <a16:creationId xmlns:a16="http://schemas.microsoft.com/office/drawing/2014/main" id="{377A19CD-B1C0-98FC-61DE-72C77E627849}"/>
              </a:ext>
            </a:extLst>
          </p:cNvPr>
          <p:cNvSpPr txBox="1"/>
          <p:nvPr/>
        </p:nvSpPr>
        <p:spPr>
          <a:xfrm>
            <a:off x="8303292" y="3133377"/>
            <a:ext cx="3296996" cy="1015663"/>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Observability</a:t>
            </a: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System insights for faster issue resolution, health checks</a:t>
            </a:r>
            <a:endPar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5" name="Google Shape;1463;p18">
            <a:extLst>
              <a:ext uri="{FF2B5EF4-FFF2-40B4-BE49-F238E27FC236}">
                <a16:creationId xmlns:a16="http://schemas.microsoft.com/office/drawing/2014/main" id="{34BE0915-6FA1-125C-C9C1-0D7BDE514B4F}"/>
              </a:ext>
            </a:extLst>
          </p:cNvPr>
          <p:cNvSpPr txBox="1"/>
          <p:nvPr/>
        </p:nvSpPr>
        <p:spPr>
          <a:xfrm>
            <a:off x="8303292" y="4646753"/>
            <a:ext cx="3296996" cy="1446550"/>
          </a:xfrm>
          <a:prstGeom prst="rect">
            <a:avLst/>
          </a:prstGeom>
          <a:noFill/>
          <a:ln>
            <a:noFill/>
          </a:ln>
        </p:spPr>
        <p:txBody>
          <a:bodyPr spcFirstLastPara="1" wrap="square" lIns="182875" tIns="0" rIns="182875" bIns="0" anchor="t" anchorCtr="0">
            <a:spAutoFit/>
          </a:bodyPr>
          <a:lstStyle/>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765"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rPr>
              <a:t>Managed operations</a:t>
            </a:r>
            <a:endParaRPr kumimoji="0" lang="en-US" sz="2000" b="0" i="0" u="none" strike="noStrike" kern="1200" cap="none" spc="0" normalizeH="0" baseline="0" noProof="0">
              <a:ln>
                <a:noFill/>
              </a:ln>
              <a:solidFill>
                <a:srgbClr val="C5B4E3"/>
              </a:solidFill>
              <a:effectLst/>
              <a:uLnTx/>
              <a:uFillTx/>
              <a:latin typeface="Segoe UI Semibold"/>
              <a:ea typeface="Quattrocento Sans"/>
              <a:cs typeface="Quattrocento Sans"/>
              <a:sym typeface="Quattrocento Sans"/>
            </a:endParaRPr>
          </a:p>
          <a:p>
            <a:pPr marL="0" marR="0" lvl="0" indent="0" algn="ctr" defTabSz="914367" rtl="0" eaLnBrk="1" fontAlgn="auto" latinLnBrk="0" hangingPunct="1">
              <a:lnSpc>
                <a:spcPct val="100000"/>
              </a:lnSpc>
              <a:spcBef>
                <a:spcPts val="0"/>
              </a:spcBef>
              <a:spcAft>
                <a:spcPts val="1200"/>
              </a:spcAft>
              <a:buClr>
                <a:srgbClr val="000000"/>
              </a:buClr>
              <a:buSzPts val="1800"/>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Opinionated and simplified operations through a fully</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managed service. Managed</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rPr>
              <a:t>addons, nodes &amp; lifecycle</a:t>
            </a:r>
          </a:p>
        </p:txBody>
      </p:sp>
      <p:sp>
        <p:nvSpPr>
          <p:cNvPr id="6" name="Rounded Rectangle 18">
            <a:extLst>
              <a:ext uri="{FF2B5EF4-FFF2-40B4-BE49-F238E27FC236}">
                <a16:creationId xmlns:a16="http://schemas.microsoft.com/office/drawing/2014/main" id="{CEDF7B8C-FD2A-31A2-9FBD-B73FF7CC9F78}"/>
              </a:ext>
              <a:ext uri="{C183D7F6-B498-43B3-948B-1728B52AA6E4}">
                <adec:decorative xmlns:adec="http://schemas.microsoft.com/office/drawing/2017/decorative" val="1"/>
              </a:ext>
            </a:extLst>
          </p:cNvPr>
          <p:cNvSpPr/>
          <p:nvPr/>
        </p:nvSpPr>
        <p:spPr bwMode="auto">
          <a:xfrm>
            <a:off x="17049" y="6421675"/>
            <a:ext cx="12174951" cy="436325"/>
          </a:xfrm>
          <a:prstGeom prst="roundRect">
            <a:avLst>
              <a:gd name="adj" fmla="val 8620"/>
            </a:avLst>
          </a:prstGeom>
          <a:blipFill dpi="0" rotWithShape="1">
            <a:blip r:embed="rId5">
              <a:extLst>
                <a:ext uri="{96DAC541-7B7A-43D3-8B79-37D633B846F1}">
                  <asvg:svgBlip xmlns:asvg="http://schemas.microsoft.com/office/drawing/2016/SVG/main" r:embed="rId6"/>
                </a:ext>
              </a:extLst>
            </a:blip>
            <a:srcRect/>
            <a:tile tx="0" ty="0" sx="100000" sy="100000" flip="none" algn="tl"/>
          </a:blipFill>
          <a:ln w="12700">
            <a:noFill/>
            <a:headEnd type="none" w="med" len="med"/>
            <a:tailEnd type="none" w="med" len="med"/>
          </a:ln>
          <a:effectLst>
            <a:outerShdw blurRad="127000" dist="762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12" name="Graphic 154">
            <a:extLst>
              <a:ext uri="{FF2B5EF4-FFF2-40B4-BE49-F238E27FC236}">
                <a16:creationId xmlns:a16="http://schemas.microsoft.com/office/drawing/2014/main" id="{C97D3F5A-A85D-A032-3B7C-943B98326AB6}"/>
              </a:ext>
              <a:ext uri="{C183D7F6-B498-43B3-948B-1728B52AA6E4}">
                <adec:decorative xmlns:adec="http://schemas.microsoft.com/office/drawing/2017/decorative" val="1"/>
              </a:ext>
            </a:extLst>
          </p:cNvPr>
          <p:cNvSpPr/>
          <p:nvPr/>
        </p:nvSpPr>
        <p:spPr>
          <a:xfrm>
            <a:off x="8835230" y="3149601"/>
            <a:ext cx="308146" cy="274924"/>
          </a:xfrm>
          <a:custGeom>
            <a:avLst/>
            <a:gdLst>
              <a:gd name="connsiteX0" fmla="*/ 76200 w 381000"/>
              <a:gd name="connsiteY0" fmla="*/ 347663 h 361950"/>
              <a:gd name="connsiteX1" fmla="*/ 90488 w 381000"/>
              <a:gd name="connsiteY1" fmla="*/ 361950 h 361950"/>
              <a:gd name="connsiteX2" fmla="*/ 290513 w 381000"/>
              <a:gd name="connsiteY2" fmla="*/ 361950 h 361950"/>
              <a:gd name="connsiteX3" fmla="*/ 292452 w 381000"/>
              <a:gd name="connsiteY3" fmla="*/ 361820 h 361950"/>
              <a:gd name="connsiteX4" fmla="*/ 304800 w 381000"/>
              <a:gd name="connsiteY4" fmla="*/ 347663 h 361950"/>
              <a:gd name="connsiteX5" fmla="*/ 290513 w 381000"/>
              <a:gd name="connsiteY5" fmla="*/ 333375 h 361950"/>
              <a:gd name="connsiteX6" fmla="*/ 257156 w 381000"/>
              <a:gd name="connsiteY6" fmla="*/ 333367 h 361950"/>
              <a:gd name="connsiteX7" fmla="*/ 257156 w 381000"/>
              <a:gd name="connsiteY7" fmla="*/ 285782 h 361950"/>
              <a:gd name="connsiteX8" fmla="*/ 338115 w 381000"/>
              <a:gd name="connsiteY8" fmla="*/ 285786 h 361950"/>
              <a:gd name="connsiteX9" fmla="*/ 341050 w 381000"/>
              <a:gd name="connsiteY9" fmla="*/ 285687 h 361950"/>
              <a:gd name="connsiteX10" fmla="*/ 380977 w 381000"/>
              <a:gd name="connsiteY10" fmla="*/ 242926 h 361950"/>
              <a:gd name="connsiteX11" fmla="*/ 380977 w 381000"/>
              <a:gd name="connsiteY11" fmla="*/ 190506 h 361950"/>
              <a:gd name="connsiteX12" fmla="*/ 285750 w 381000"/>
              <a:gd name="connsiteY12" fmla="*/ 190506 h 361950"/>
              <a:gd name="connsiteX13" fmla="*/ 258438 w 381000"/>
              <a:gd name="connsiteY13" fmla="*/ 176287 h 361950"/>
              <a:gd name="connsiteX14" fmla="*/ 254782 w 381000"/>
              <a:gd name="connsiteY14" fmla="*/ 171063 h 361950"/>
              <a:gd name="connsiteX15" fmla="*/ 219201 w 381000"/>
              <a:gd name="connsiteY15" fmla="*/ 231278 h 361950"/>
              <a:gd name="connsiteX16" fmla="*/ 187949 w 381000"/>
              <a:gd name="connsiteY16" fmla="*/ 247557 h 361950"/>
              <a:gd name="connsiteX17" fmla="*/ 159548 w 381000"/>
              <a:gd name="connsiteY17" fmla="*/ 226699 h 361950"/>
              <a:gd name="connsiteX18" fmla="*/ 131581 w 381000"/>
              <a:gd name="connsiteY18" fmla="*/ 156785 h 361950"/>
              <a:gd name="connsiteX19" fmla="*/ 125279 w 381000"/>
              <a:gd name="connsiteY19" fmla="*/ 170823 h 361950"/>
              <a:gd name="connsiteX20" fmla="*/ 94865 w 381000"/>
              <a:gd name="connsiteY20" fmla="*/ 190506 h 361950"/>
              <a:gd name="connsiteX21" fmla="*/ 0 w 381000"/>
              <a:gd name="connsiteY21" fmla="*/ 190506 h 361950"/>
              <a:gd name="connsiteX22" fmla="*/ 0 w 381000"/>
              <a:gd name="connsiteY22" fmla="*/ 242926 h 361950"/>
              <a:gd name="connsiteX23" fmla="*/ 99 w 381000"/>
              <a:gd name="connsiteY23" fmla="*/ 245859 h 361950"/>
              <a:gd name="connsiteX24" fmla="*/ 42863 w 381000"/>
              <a:gd name="connsiteY24" fmla="*/ 285786 h 361950"/>
              <a:gd name="connsiteX25" fmla="*/ 123806 w 381000"/>
              <a:gd name="connsiteY25" fmla="*/ 285782 h 361950"/>
              <a:gd name="connsiteX26" fmla="*/ 123806 w 381000"/>
              <a:gd name="connsiteY26" fmla="*/ 333367 h 361950"/>
              <a:gd name="connsiteX27" fmla="*/ 90488 w 381000"/>
              <a:gd name="connsiteY27" fmla="*/ 333375 h 361950"/>
              <a:gd name="connsiteX28" fmla="*/ 88549 w 381000"/>
              <a:gd name="connsiteY28" fmla="*/ 333506 h 361950"/>
              <a:gd name="connsiteX29" fmla="*/ 76200 w 381000"/>
              <a:gd name="connsiteY29" fmla="*/ 347663 h 361950"/>
              <a:gd name="connsiteX30" fmla="*/ 152362 w 381000"/>
              <a:gd name="connsiteY30" fmla="*/ 285782 h 361950"/>
              <a:gd name="connsiteX31" fmla="*/ 228562 w 381000"/>
              <a:gd name="connsiteY31" fmla="*/ 285782 h 361950"/>
              <a:gd name="connsiteX32" fmla="*/ 228581 w 381000"/>
              <a:gd name="connsiteY32" fmla="*/ 333375 h 361950"/>
              <a:gd name="connsiteX33" fmla="*/ 152381 w 381000"/>
              <a:gd name="connsiteY33" fmla="*/ 333375 h 361950"/>
              <a:gd name="connsiteX34" fmla="*/ 152362 w 381000"/>
              <a:gd name="connsiteY34" fmla="*/ 285782 h 361950"/>
              <a:gd name="connsiteX35" fmla="*/ 380977 w 381000"/>
              <a:gd name="connsiteY35" fmla="*/ 42862 h 361950"/>
              <a:gd name="connsiteX36" fmla="*/ 380977 w 381000"/>
              <a:gd name="connsiteY36" fmla="*/ 123833 h 361950"/>
              <a:gd name="connsiteX37" fmla="*/ 303108 w 381000"/>
              <a:gd name="connsiteY37" fmla="*/ 123833 h 361950"/>
              <a:gd name="connsiteX38" fmla="*/ 279725 w 381000"/>
              <a:gd name="connsiteY38" fmla="*/ 90427 h 361950"/>
              <a:gd name="connsiteX39" fmla="*/ 251129 w 381000"/>
              <a:gd name="connsiteY39" fmla="*/ 76232 h 361950"/>
              <a:gd name="connsiteX40" fmla="*/ 223712 w 381000"/>
              <a:gd name="connsiteY40" fmla="*/ 92585 h 361950"/>
              <a:gd name="connsiteX41" fmla="*/ 196280 w 381000"/>
              <a:gd name="connsiteY41" fmla="*/ 139006 h 361950"/>
              <a:gd name="connsiteX42" fmla="*/ 164302 w 381000"/>
              <a:gd name="connsiteY42" fmla="*/ 59064 h 361950"/>
              <a:gd name="connsiteX43" fmla="*/ 134041 w 381000"/>
              <a:gd name="connsiteY43" fmla="*/ 38116 h 361950"/>
              <a:gd name="connsiteX44" fmla="*/ 102937 w 381000"/>
              <a:gd name="connsiteY44" fmla="*/ 57792 h 361950"/>
              <a:gd name="connsiteX45" fmla="*/ 73288 w 381000"/>
              <a:gd name="connsiteY45" fmla="*/ 123833 h 361950"/>
              <a:gd name="connsiteX46" fmla="*/ 0 w 381000"/>
              <a:gd name="connsiteY46" fmla="*/ 123833 h 361950"/>
              <a:gd name="connsiteX47" fmla="*/ 0 w 381000"/>
              <a:gd name="connsiteY47" fmla="*/ 42862 h 361950"/>
              <a:gd name="connsiteX48" fmla="*/ 39928 w 381000"/>
              <a:gd name="connsiteY48" fmla="*/ 99 h 361950"/>
              <a:gd name="connsiteX49" fmla="*/ 42863 w 381000"/>
              <a:gd name="connsiteY49" fmla="*/ 0 h 361950"/>
              <a:gd name="connsiteX50" fmla="*/ 338115 w 381000"/>
              <a:gd name="connsiteY50" fmla="*/ 0 h 361950"/>
              <a:gd name="connsiteX51" fmla="*/ 380878 w 381000"/>
              <a:gd name="connsiteY51" fmla="*/ 39927 h 361950"/>
              <a:gd name="connsiteX52" fmla="*/ 380977 w 381000"/>
              <a:gd name="connsiteY52" fmla="*/ 42862 h 361950"/>
              <a:gd name="connsiteX53" fmla="*/ 146616 w 381000"/>
              <a:gd name="connsiteY53" fmla="*/ 66139 h 361950"/>
              <a:gd name="connsiteX54" fmla="*/ 133646 w 381000"/>
              <a:gd name="connsiteY54" fmla="*/ 57161 h 361950"/>
              <a:gd name="connsiteX55" fmla="*/ 120316 w 381000"/>
              <a:gd name="connsiteY55" fmla="*/ 65594 h 361950"/>
              <a:gd name="connsiteX56" fmla="*/ 85618 w 381000"/>
              <a:gd name="connsiteY56" fmla="*/ 142883 h 361950"/>
              <a:gd name="connsiteX57" fmla="*/ 14288 w 381000"/>
              <a:gd name="connsiteY57" fmla="*/ 142883 h 361950"/>
              <a:gd name="connsiteX58" fmla="*/ 0 w 381000"/>
              <a:gd name="connsiteY58" fmla="*/ 157170 h 361950"/>
              <a:gd name="connsiteX59" fmla="*/ 14288 w 381000"/>
              <a:gd name="connsiteY59" fmla="*/ 171458 h 361950"/>
              <a:gd name="connsiteX60" fmla="*/ 94865 w 381000"/>
              <a:gd name="connsiteY60" fmla="*/ 171458 h 361950"/>
              <a:gd name="connsiteX61" fmla="*/ 107899 w 381000"/>
              <a:gd name="connsiteY61" fmla="*/ 163020 h 361950"/>
              <a:gd name="connsiteX62" fmla="*/ 132592 w 381000"/>
              <a:gd name="connsiteY62" fmla="*/ 108019 h 361950"/>
              <a:gd name="connsiteX63" fmla="*/ 177234 w 381000"/>
              <a:gd name="connsiteY63" fmla="*/ 219626 h 361950"/>
              <a:gd name="connsiteX64" fmla="*/ 189407 w 381000"/>
              <a:gd name="connsiteY64" fmla="*/ 228564 h 361950"/>
              <a:gd name="connsiteX65" fmla="*/ 202801 w 381000"/>
              <a:gd name="connsiteY65" fmla="*/ 221588 h 361950"/>
              <a:gd name="connsiteX66" fmla="*/ 253428 w 381000"/>
              <a:gd name="connsiteY66" fmla="*/ 135910 h 361950"/>
              <a:gd name="connsiteX67" fmla="*/ 274046 w 381000"/>
              <a:gd name="connsiteY67" fmla="*/ 165364 h 361950"/>
              <a:gd name="connsiteX68" fmla="*/ 285750 w 381000"/>
              <a:gd name="connsiteY68" fmla="*/ 171458 h 361950"/>
              <a:gd name="connsiteX69" fmla="*/ 366713 w 381000"/>
              <a:gd name="connsiteY69" fmla="*/ 171458 h 361950"/>
              <a:gd name="connsiteX70" fmla="*/ 381000 w 381000"/>
              <a:gd name="connsiteY70" fmla="*/ 157170 h 361950"/>
              <a:gd name="connsiteX71" fmla="*/ 366713 w 381000"/>
              <a:gd name="connsiteY71" fmla="*/ 142883 h 361950"/>
              <a:gd name="connsiteX72" fmla="*/ 293189 w 381000"/>
              <a:gd name="connsiteY72" fmla="*/ 142883 h 361950"/>
              <a:gd name="connsiteX73" fmla="*/ 264117 w 381000"/>
              <a:gd name="connsiteY73" fmla="*/ 101351 h 361950"/>
              <a:gd name="connsiteX74" fmla="*/ 251862 w 381000"/>
              <a:gd name="connsiteY74" fmla="*/ 95268 h 361950"/>
              <a:gd name="connsiteX75" fmla="*/ 240112 w 381000"/>
              <a:gd name="connsiteY75" fmla="*/ 102276 h 361950"/>
              <a:gd name="connsiteX76" fmla="*/ 192977 w 381000"/>
              <a:gd name="connsiteY76" fmla="*/ 182042 h 361950"/>
              <a:gd name="connsiteX77" fmla="*/ 146616 w 381000"/>
              <a:gd name="connsiteY77" fmla="*/ 66139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381000" h="361950">
                <a:moveTo>
                  <a:pt x="76200" y="347663"/>
                </a:moveTo>
                <a:cubicBezTo>
                  <a:pt x="76200" y="355553"/>
                  <a:pt x="82597" y="361950"/>
                  <a:pt x="90488" y="361950"/>
                </a:cubicBezTo>
                <a:lnTo>
                  <a:pt x="290513" y="361950"/>
                </a:lnTo>
                <a:lnTo>
                  <a:pt x="292452" y="361820"/>
                </a:lnTo>
                <a:cubicBezTo>
                  <a:pt x="299424" y="360874"/>
                  <a:pt x="304800" y="354896"/>
                  <a:pt x="304800" y="347663"/>
                </a:cubicBezTo>
                <a:cubicBezTo>
                  <a:pt x="304800" y="339772"/>
                  <a:pt x="298403" y="333375"/>
                  <a:pt x="290513" y="333375"/>
                </a:cubicBezTo>
                <a:lnTo>
                  <a:pt x="257156" y="333367"/>
                </a:lnTo>
                <a:lnTo>
                  <a:pt x="257156" y="285782"/>
                </a:lnTo>
                <a:lnTo>
                  <a:pt x="338115" y="285786"/>
                </a:lnTo>
                <a:lnTo>
                  <a:pt x="341050" y="285687"/>
                </a:lnTo>
                <a:cubicBezTo>
                  <a:pt x="363354" y="284180"/>
                  <a:pt x="380977" y="265610"/>
                  <a:pt x="380977" y="242926"/>
                </a:cubicBezTo>
                <a:lnTo>
                  <a:pt x="380977" y="190506"/>
                </a:lnTo>
                <a:lnTo>
                  <a:pt x="285750" y="190506"/>
                </a:lnTo>
                <a:cubicBezTo>
                  <a:pt x="274871" y="190506"/>
                  <a:pt x="264677" y="185198"/>
                  <a:pt x="258438" y="176287"/>
                </a:cubicBezTo>
                <a:lnTo>
                  <a:pt x="254782" y="171063"/>
                </a:lnTo>
                <a:lnTo>
                  <a:pt x="219201" y="231278"/>
                </a:lnTo>
                <a:cubicBezTo>
                  <a:pt x="212737" y="242217"/>
                  <a:pt x="200617" y="248530"/>
                  <a:pt x="187949" y="247557"/>
                </a:cubicBezTo>
                <a:cubicBezTo>
                  <a:pt x="175281" y="246585"/>
                  <a:pt x="164266" y="238496"/>
                  <a:pt x="159548" y="226699"/>
                </a:cubicBezTo>
                <a:lnTo>
                  <a:pt x="131581" y="156785"/>
                </a:lnTo>
                <a:lnTo>
                  <a:pt x="125279" y="170823"/>
                </a:lnTo>
                <a:cubicBezTo>
                  <a:pt x="119901" y="182800"/>
                  <a:pt x="107994" y="190506"/>
                  <a:pt x="94865" y="190506"/>
                </a:cubicBezTo>
                <a:lnTo>
                  <a:pt x="0" y="190506"/>
                </a:lnTo>
                <a:lnTo>
                  <a:pt x="0" y="242926"/>
                </a:lnTo>
                <a:lnTo>
                  <a:pt x="99" y="245859"/>
                </a:lnTo>
                <a:cubicBezTo>
                  <a:pt x="1607" y="268163"/>
                  <a:pt x="20177" y="285786"/>
                  <a:pt x="42863" y="285786"/>
                </a:cubicBezTo>
                <a:lnTo>
                  <a:pt x="123806" y="285782"/>
                </a:lnTo>
                <a:lnTo>
                  <a:pt x="123806" y="333367"/>
                </a:lnTo>
                <a:lnTo>
                  <a:pt x="90488" y="333375"/>
                </a:lnTo>
                <a:lnTo>
                  <a:pt x="88549" y="333506"/>
                </a:lnTo>
                <a:cubicBezTo>
                  <a:pt x="81575" y="334451"/>
                  <a:pt x="76200" y="340429"/>
                  <a:pt x="76200" y="347663"/>
                </a:cubicBezTo>
                <a:close/>
                <a:moveTo>
                  <a:pt x="152362" y="285782"/>
                </a:moveTo>
                <a:lnTo>
                  <a:pt x="228562" y="285782"/>
                </a:lnTo>
                <a:lnTo>
                  <a:pt x="228581" y="333375"/>
                </a:lnTo>
                <a:lnTo>
                  <a:pt x="152381" y="333375"/>
                </a:lnTo>
                <a:lnTo>
                  <a:pt x="152362" y="285782"/>
                </a:lnTo>
                <a:close/>
                <a:moveTo>
                  <a:pt x="380977" y="42862"/>
                </a:moveTo>
                <a:lnTo>
                  <a:pt x="380977" y="123833"/>
                </a:lnTo>
                <a:lnTo>
                  <a:pt x="303108" y="123833"/>
                </a:lnTo>
                <a:lnTo>
                  <a:pt x="279725" y="90427"/>
                </a:lnTo>
                <a:cubicBezTo>
                  <a:pt x="273225" y="81143"/>
                  <a:pt x="262454" y="75796"/>
                  <a:pt x="251129" y="76232"/>
                </a:cubicBezTo>
                <a:cubicBezTo>
                  <a:pt x="239805" y="76669"/>
                  <a:pt x="229476" y="82828"/>
                  <a:pt x="223712" y="92585"/>
                </a:cubicBezTo>
                <a:lnTo>
                  <a:pt x="196280" y="139006"/>
                </a:lnTo>
                <a:lnTo>
                  <a:pt x="164302" y="59064"/>
                </a:lnTo>
                <a:cubicBezTo>
                  <a:pt x="159334" y="46641"/>
                  <a:pt x="147418" y="38393"/>
                  <a:pt x="134041" y="38116"/>
                </a:cubicBezTo>
                <a:cubicBezTo>
                  <a:pt x="120664" y="37838"/>
                  <a:pt x="108416" y="45586"/>
                  <a:pt x="102937" y="57792"/>
                </a:cubicBezTo>
                <a:lnTo>
                  <a:pt x="73288" y="123833"/>
                </a:lnTo>
                <a:lnTo>
                  <a:pt x="0" y="123833"/>
                </a:lnTo>
                <a:lnTo>
                  <a:pt x="0" y="42862"/>
                </a:lnTo>
                <a:cubicBezTo>
                  <a:pt x="0" y="20176"/>
                  <a:pt x="17624" y="1607"/>
                  <a:pt x="39928" y="99"/>
                </a:cubicBezTo>
                <a:lnTo>
                  <a:pt x="42863" y="0"/>
                </a:lnTo>
                <a:lnTo>
                  <a:pt x="338115" y="0"/>
                </a:lnTo>
                <a:cubicBezTo>
                  <a:pt x="360801" y="0"/>
                  <a:pt x="379371" y="17624"/>
                  <a:pt x="380878" y="39927"/>
                </a:cubicBezTo>
                <a:lnTo>
                  <a:pt x="380977" y="42862"/>
                </a:lnTo>
                <a:close/>
                <a:moveTo>
                  <a:pt x="146616" y="66139"/>
                </a:moveTo>
                <a:cubicBezTo>
                  <a:pt x="144486" y="60815"/>
                  <a:pt x="139379" y="57280"/>
                  <a:pt x="133646" y="57161"/>
                </a:cubicBezTo>
                <a:cubicBezTo>
                  <a:pt x="127913" y="57042"/>
                  <a:pt x="122664" y="60363"/>
                  <a:pt x="120316" y="65594"/>
                </a:cubicBezTo>
                <a:lnTo>
                  <a:pt x="85618" y="142883"/>
                </a:lnTo>
                <a:lnTo>
                  <a:pt x="14288" y="142883"/>
                </a:lnTo>
                <a:cubicBezTo>
                  <a:pt x="6397" y="142883"/>
                  <a:pt x="0" y="149280"/>
                  <a:pt x="0" y="157170"/>
                </a:cubicBezTo>
                <a:cubicBezTo>
                  <a:pt x="0" y="165061"/>
                  <a:pt x="6397" y="171458"/>
                  <a:pt x="14288" y="171458"/>
                </a:cubicBezTo>
                <a:lnTo>
                  <a:pt x="94865" y="171458"/>
                </a:lnTo>
                <a:cubicBezTo>
                  <a:pt x="100492" y="171458"/>
                  <a:pt x="105595" y="168154"/>
                  <a:pt x="107899" y="163020"/>
                </a:cubicBezTo>
                <a:lnTo>
                  <a:pt x="132592" y="108019"/>
                </a:lnTo>
                <a:lnTo>
                  <a:pt x="177234" y="219626"/>
                </a:lnTo>
                <a:cubicBezTo>
                  <a:pt x="179257" y="224681"/>
                  <a:pt x="183977" y="228147"/>
                  <a:pt x="189407" y="228564"/>
                </a:cubicBezTo>
                <a:cubicBezTo>
                  <a:pt x="194836" y="228981"/>
                  <a:pt x="200031" y="226274"/>
                  <a:pt x="202801" y="221588"/>
                </a:cubicBezTo>
                <a:lnTo>
                  <a:pt x="253428" y="135910"/>
                </a:lnTo>
                <a:lnTo>
                  <a:pt x="274046" y="165364"/>
                </a:lnTo>
                <a:cubicBezTo>
                  <a:pt x="276718" y="169183"/>
                  <a:pt x="281088" y="171458"/>
                  <a:pt x="285750" y="171458"/>
                </a:cubicBezTo>
                <a:lnTo>
                  <a:pt x="366713" y="171458"/>
                </a:lnTo>
                <a:cubicBezTo>
                  <a:pt x="374603" y="171458"/>
                  <a:pt x="381000" y="165061"/>
                  <a:pt x="381000" y="157170"/>
                </a:cubicBezTo>
                <a:cubicBezTo>
                  <a:pt x="381000" y="149280"/>
                  <a:pt x="374603" y="142883"/>
                  <a:pt x="366713" y="142883"/>
                </a:cubicBezTo>
                <a:lnTo>
                  <a:pt x="293189" y="142883"/>
                </a:lnTo>
                <a:lnTo>
                  <a:pt x="264117" y="101351"/>
                </a:lnTo>
                <a:cubicBezTo>
                  <a:pt x="261332" y="97372"/>
                  <a:pt x="256716" y="95081"/>
                  <a:pt x="251862" y="95268"/>
                </a:cubicBezTo>
                <a:cubicBezTo>
                  <a:pt x="247010" y="95455"/>
                  <a:pt x="242583" y="98095"/>
                  <a:pt x="240112" y="102276"/>
                </a:cubicBezTo>
                <a:lnTo>
                  <a:pt x="192977" y="182042"/>
                </a:lnTo>
                <a:lnTo>
                  <a:pt x="146616" y="66139"/>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3" name="Graphic 3">
            <a:extLst>
              <a:ext uri="{FF2B5EF4-FFF2-40B4-BE49-F238E27FC236}">
                <a16:creationId xmlns:a16="http://schemas.microsoft.com/office/drawing/2014/main" id="{B4BE2F42-D57B-5730-9B01-19CFA34CF353}"/>
              </a:ext>
              <a:ext uri="{C183D7F6-B498-43B3-948B-1728B52AA6E4}">
                <adec:decorative xmlns:adec="http://schemas.microsoft.com/office/drawing/2017/decorative" val="1"/>
              </a:ext>
            </a:extLst>
          </p:cNvPr>
          <p:cNvSpPr>
            <a:spLocks noChangeAspect="1"/>
          </p:cNvSpPr>
          <p:nvPr/>
        </p:nvSpPr>
        <p:spPr>
          <a:xfrm>
            <a:off x="8524334" y="1619690"/>
            <a:ext cx="310896" cy="291467"/>
          </a:xfrm>
          <a:custGeom>
            <a:avLst/>
            <a:gdLst>
              <a:gd name="connsiteX0" fmla="*/ 46020 w 245441"/>
              <a:gd name="connsiteY0" fmla="*/ 161071 h 230102"/>
              <a:gd name="connsiteX1" fmla="*/ 0 w 245441"/>
              <a:gd name="connsiteY1" fmla="*/ 115051 h 230102"/>
              <a:gd name="connsiteX2" fmla="*/ 46020 w 245441"/>
              <a:gd name="connsiteY2" fmla="*/ 69031 h 230102"/>
              <a:gd name="connsiteX3" fmla="*/ 91427 w 245441"/>
              <a:gd name="connsiteY3" fmla="*/ 107381 h 230102"/>
              <a:gd name="connsiteX4" fmla="*/ 115050 w 245441"/>
              <a:gd name="connsiteY4" fmla="*/ 107381 h 230102"/>
              <a:gd name="connsiteX5" fmla="*/ 115050 w 245441"/>
              <a:gd name="connsiteY5" fmla="*/ 61361 h 230102"/>
              <a:gd name="connsiteX6" fmla="*/ 138061 w 245441"/>
              <a:gd name="connsiteY6" fmla="*/ 38350 h 230102"/>
              <a:gd name="connsiteX7" fmla="*/ 154014 w 245441"/>
              <a:gd name="connsiteY7" fmla="*/ 38350 h 230102"/>
              <a:gd name="connsiteX8" fmla="*/ 199421 w 245441"/>
              <a:gd name="connsiteY8" fmla="*/ 0 h 230102"/>
              <a:gd name="connsiteX9" fmla="*/ 245441 w 245441"/>
              <a:gd name="connsiteY9" fmla="*/ 46020 h 230102"/>
              <a:gd name="connsiteX10" fmla="*/ 199421 w 245441"/>
              <a:gd name="connsiteY10" fmla="*/ 92041 h 230102"/>
              <a:gd name="connsiteX11" fmla="*/ 154014 w 245441"/>
              <a:gd name="connsiteY11" fmla="*/ 53690 h 230102"/>
              <a:gd name="connsiteX12" fmla="*/ 138061 w 245441"/>
              <a:gd name="connsiteY12" fmla="*/ 53690 h 230102"/>
              <a:gd name="connsiteX13" fmla="*/ 130391 w 245441"/>
              <a:gd name="connsiteY13" fmla="*/ 61361 h 230102"/>
              <a:gd name="connsiteX14" fmla="*/ 130391 w 245441"/>
              <a:gd name="connsiteY14" fmla="*/ 168741 h 230102"/>
              <a:gd name="connsiteX15" fmla="*/ 138061 w 245441"/>
              <a:gd name="connsiteY15" fmla="*/ 176412 h 230102"/>
              <a:gd name="connsiteX16" fmla="*/ 154014 w 245441"/>
              <a:gd name="connsiteY16" fmla="*/ 176412 h 230102"/>
              <a:gd name="connsiteX17" fmla="*/ 199421 w 245441"/>
              <a:gd name="connsiteY17" fmla="*/ 138061 h 230102"/>
              <a:gd name="connsiteX18" fmla="*/ 245441 w 245441"/>
              <a:gd name="connsiteY18" fmla="*/ 184082 h 230102"/>
              <a:gd name="connsiteX19" fmla="*/ 199421 w 245441"/>
              <a:gd name="connsiteY19" fmla="*/ 230102 h 230102"/>
              <a:gd name="connsiteX20" fmla="*/ 154014 w 245441"/>
              <a:gd name="connsiteY20" fmla="*/ 191752 h 230102"/>
              <a:gd name="connsiteX21" fmla="*/ 138061 w 245441"/>
              <a:gd name="connsiteY21" fmla="*/ 191752 h 230102"/>
              <a:gd name="connsiteX22" fmla="*/ 115050 w 245441"/>
              <a:gd name="connsiteY22" fmla="*/ 168741 h 230102"/>
              <a:gd name="connsiteX23" fmla="*/ 115050 w 245441"/>
              <a:gd name="connsiteY23" fmla="*/ 122721 h 230102"/>
              <a:gd name="connsiteX24" fmla="*/ 91427 w 245441"/>
              <a:gd name="connsiteY24" fmla="*/ 122721 h 230102"/>
              <a:gd name="connsiteX25" fmla="*/ 46020 w 245441"/>
              <a:gd name="connsiteY25" fmla="*/ 161071 h 230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45441" h="230102">
                <a:moveTo>
                  <a:pt x="46020" y="161071"/>
                </a:moveTo>
                <a:cubicBezTo>
                  <a:pt x="20556" y="161071"/>
                  <a:pt x="0" y="140516"/>
                  <a:pt x="0" y="115051"/>
                </a:cubicBezTo>
                <a:cubicBezTo>
                  <a:pt x="0" y="89586"/>
                  <a:pt x="20556" y="69031"/>
                  <a:pt x="46020" y="69031"/>
                </a:cubicBezTo>
                <a:cubicBezTo>
                  <a:pt x="68877" y="69031"/>
                  <a:pt x="87745" y="85598"/>
                  <a:pt x="91427" y="107381"/>
                </a:cubicBezTo>
                <a:lnTo>
                  <a:pt x="115050" y="107381"/>
                </a:lnTo>
                <a:lnTo>
                  <a:pt x="115050" y="61361"/>
                </a:lnTo>
                <a:cubicBezTo>
                  <a:pt x="115050" y="48628"/>
                  <a:pt x="125328" y="38350"/>
                  <a:pt x="138061" y="38350"/>
                </a:cubicBezTo>
                <a:lnTo>
                  <a:pt x="154014" y="38350"/>
                </a:lnTo>
                <a:cubicBezTo>
                  <a:pt x="157696" y="16567"/>
                  <a:pt x="176564" y="0"/>
                  <a:pt x="199421" y="0"/>
                </a:cubicBezTo>
                <a:cubicBezTo>
                  <a:pt x="224885" y="0"/>
                  <a:pt x="245441" y="20556"/>
                  <a:pt x="245441" y="46020"/>
                </a:cubicBezTo>
                <a:cubicBezTo>
                  <a:pt x="245441" y="71485"/>
                  <a:pt x="224885" y="92041"/>
                  <a:pt x="199421" y="92041"/>
                </a:cubicBezTo>
                <a:cubicBezTo>
                  <a:pt x="176564" y="92041"/>
                  <a:pt x="157696" y="75473"/>
                  <a:pt x="154014" y="53690"/>
                </a:cubicBezTo>
                <a:lnTo>
                  <a:pt x="138061" y="53690"/>
                </a:lnTo>
                <a:cubicBezTo>
                  <a:pt x="133765" y="53690"/>
                  <a:pt x="130391" y="57065"/>
                  <a:pt x="130391" y="61361"/>
                </a:cubicBezTo>
                <a:lnTo>
                  <a:pt x="130391" y="168741"/>
                </a:lnTo>
                <a:cubicBezTo>
                  <a:pt x="130391" y="173037"/>
                  <a:pt x="133765" y="176412"/>
                  <a:pt x="138061" y="176412"/>
                </a:cubicBezTo>
                <a:lnTo>
                  <a:pt x="154014" y="176412"/>
                </a:lnTo>
                <a:cubicBezTo>
                  <a:pt x="157696" y="154629"/>
                  <a:pt x="176564" y="138061"/>
                  <a:pt x="199421" y="138061"/>
                </a:cubicBezTo>
                <a:cubicBezTo>
                  <a:pt x="224885" y="138061"/>
                  <a:pt x="245441" y="158617"/>
                  <a:pt x="245441" y="184082"/>
                </a:cubicBezTo>
                <a:cubicBezTo>
                  <a:pt x="245441" y="209546"/>
                  <a:pt x="224885" y="230102"/>
                  <a:pt x="199421" y="230102"/>
                </a:cubicBezTo>
                <a:cubicBezTo>
                  <a:pt x="176564" y="230102"/>
                  <a:pt x="157696" y="213535"/>
                  <a:pt x="154014" y="191752"/>
                </a:cubicBezTo>
                <a:lnTo>
                  <a:pt x="138061" y="191752"/>
                </a:lnTo>
                <a:cubicBezTo>
                  <a:pt x="125328" y="191752"/>
                  <a:pt x="115050" y="181474"/>
                  <a:pt x="115050" y="168741"/>
                </a:cubicBezTo>
                <a:lnTo>
                  <a:pt x="115050" y="122721"/>
                </a:lnTo>
                <a:lnTo>
                  <a:pt x="91427" y="122721"/>
                </a:lnTo>
                <a:cubicBezTo>
                  <a:pt x="87745" y="144504"/>
                  <a:pt x="68877" y="161071"/>
                  <a:pt x="46020" y="161071"/>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3" name="Graphic 21">
            <a:extLst>
              <a:ext uri="{FF2B5EF4-FFF2-40B4-BE49-F238E27FC236}">
                <a16:creationId xmlns:a16="http://schemas.microsoft.com/office/drawing/2014/main" id="{2728E6F1-D667-B668-E8DF-DF3296BD1E7C}"/>
              </a:ext>
              <a:ext uri="{C183D7F6-B498-43B3-948B-1728B52AA6E4}">
                <adec:decorative xmlns:adec="http://schemas.microsoft.com/office/drawing/2017/decorative" val="1"/>
              </a:ext>
            </a:extLst>
          </p:cNvPr>
          <p:cNvSpPr/>
          <p:nvPr/>
        </p:nvSpPr>
        <p:spPr>
          <a:xfrm>
            <a:off x="4272484" y="4659233"/>
            <a:ext cx="288421" cy="288418"/>
          </a:xfrm>
          <a:custGeom>
            <a:avLst/>
            <a:gdLst>
              <a:gd name="connsiteX0" fmla="*/ 111522 w 288421"/>
              <a:gd name="connsiteY0" fmla="*/ 14131 h 288418"/>
              <a:gd name="connsiteX1" fmla="*/ 133712 w 288421"/>
              <a:gd name="connsiteY1" fmla="*/ 36321 h 288418"/>
              <a:gd name="connsiteX2" fmla="*/ 36321 w 288421"/>
              <a:gd name="connsiteY2" fmla="*/ 133712 h 288418"/>
              <a:gd name="connsiteX3" fmla="*/ 14131 w 288421"/>
              <a:gd name="connsiteY3" fmla="*/ 111522 h 288418"/>
              <a:gd name="connsiteX4" fmla="*/ 14131 w 288421"/>
              <a:gd name="connsiteY4" fmla="*/ 43293 h 288418"/>
              <a:gd name="connsiteX5" fmla="*/ 43293 w 288421"/>
              <a:gd name="connsiteY5" fmla="*/ 14131 h 288418"/>
              <a:gd name="connsiteX6" fmla="*/ 111522 w 288421"/>
              <a:gd name="connsiteY6" fmla="*/ 14131 h 288418"/>
              <a:gd name="connsiteX7" fmla="*/ 176896 w 288421"/>
              <a:gd name="connsiteY7" fmla="*/ 274288 h 288418"/>
              <a:gd name="connsiteX8" fmla="*/ 154706 w 288421"/>
              <a:gd name="connsiteY8" fmla="*/ 252098 h 288418"/>
              <a:gd name="connsiteX9" fmla="*/ 252098 w 288421"/>
              <a:gd name="connsiteY9" fmla="*/ 154707 h 288418"/>
              <a:gd name="connsiteX10" fmla="*/ 274288 w 288421"/>
              <a:gd name="connsiteY10" fmla="*/ 176896 h 288418"/>
              <a:gd name="connsiteX11" fmla="*/ 274288 w 288421"/>
              <a:gd name="connsiteY11" fmla="*/ 245125 h 288418"/>
              <a:gd name="connsiteX12" fmla="*/ 245125 w 288421"/>
              <a:gd name="connsiteY12" fmla="*/ 274288 h 288418"/>
              <a:gd name="connsiteX13" fmla="*/ 176896 w 288421"/>
              <a:gd name="connsiteY13" fmla="*/ 274288 h 288418"/>
              <a:gd name="connsiteX14" fmla="*/ 14134 w 288421"/>
              <a:gd name="connsiteY14" fmla="*/ 176896 h 288418"/>
              <a:gd name="connsiteX15" fmla="*/ 14134 w 288421"/>
              <a:gd name="connsiteY15" fmla="*/ 245125 h 288418"/>
              <a:gd name="connsiteX16" fmla="*/ 43297 w 288421"/>
              <a:gd name="connsiteY16" fmla="*/ 274288 h 288418"/>
              <a:gd name="connsiteX17" fmla="*/ 111526 w 288421"/>
              <a:gd name="connsiteY17" fmla="*/ 274288 h 288418"/>
              <a:gd name="connsiteX18" fmla="*/ 274291 w 288421"/>
              <a:gd name="connsiteY18" fmla="*/ 111522 h 288418"/>
              <a:gd name="connsiteX19" fmla="*/ 274291 w 288421"/>
              <a:gd name="connsiteY19" fmla="*/ 43293 h 288418"/>
              <a:gd name="connsiteX20" fmla="*/ 245130 w 288421"/>
              <a:gd name="connsiteY20" fmla="*/ 14131 h 288418"/>
              <a:gd name="connsiteX21" fmla="*/ 176900 w 288421"/>
              <a:gd name="connsiteY21" fmla="*/ 14131 h 288418"/>
              <a:gd name="connsiteX22" fmla="*/ 14134 w 288421"/>
              <a:gd name="connsiteY22" fmla="*/ 176896 h 288418"/>
              <a:gd name="connsiteX23" fmla="*/ 155345 w 288421"/>
              <a:gd name="connsiteY23" fmla="*/ 99673 h 288418"/>
              <a:gd name="connsiteX24" fmla="*/ 144212 w 288421"/>
              <a:gd name="connsiteY24" fmla="*/ 110807 h 288418"/>
              <a:gd name="connsiteX25" fmla="*/ 133078 w 288421"/>
              <a:gd name="connsiteY25" fmla="*/ 99673 h 288418"/>
              <a:gd name="connsiteX26" fmla="*/ 144212 w 288421"/>
              <a:gd name="connsiteY26" fmla="*/ 88540 h 288418"/>
              <a:gd name="connsiteX27" fmla="*/ 155345 w 288421"/>
              <a:gd name="connsiteY27" fmla="*/ 99673 h 288418"/>
              <a:gd name="connsiteX28" fmla="*/ 99677 w 288421"/>
              <a:gd name="connsiteY28" fmla="*/ 155341 h 288418"/>
              <a:gd name="connsiteX29" fmla="*/ 88543 w 288421"/>
              <a:gd name="connsiteY29" fmla="*/ 144207 h 288418"/>
              <a:gd name="connsiteX30" fmla="*/ 99677 w 288421"/>
              <a:gd name="connsiteY30" fmla="*/ 133074 h 288418"/>
              <a:gd name="connsiteX31" fmla="*/ 110810 w 288421"/>
              <a:gd name="connsiteY31" fmla="*/ 144207 h 288418"/>
              <a:gd name="connsiteX32" fmla="*/ 99677 w 288421"/>
              <a:gd name="connsiteY32" fmla="*/ 155341 h 288418"/>
              <a:gd name="connsiteX33" fmla="*/ 144212 w 288421"/>
              <a:gd name="connsiteY33" fmla="*/ 155341 h 288418"/>
              <a:gd name="connsiteX34" fmla="*/ 133078 w 288421"/>
              <a:gd name="connsiteY34" fmla="*/ 144207 h 288418"/>
              <a:gd name="connsiteX35" fmla="*/ 144212 w 288421"/>
              <a:gd name="connsiteY35" fmla="*/ 133074 h 288418"/>
              <a:gd name="connsiteX36" fmla="*/ 155345 w 288421"/>
              <a:gd name="connsiteY36" fmla="*/ 144207 h 288418"/>
              <a:gd name="connsiteX37" fmla="*/ 144212 w 288421"/>
              <a:gd name="connsiteY37" fmla="*/ 155341 h 288418"/>
              <a:gd name="connsiteX38" fmla="*/ 199880 w 288421"/>
              <a:gd name="connsiteY38" fmla="*/ 144207 h 288418"/>
              <a:gd name="connsiteX39" fmla="*/ 188746 w 288421"/>
              <a:gd name="connsiteY39" fmla="*/ 155341 h 288418"/>
              <a:gd name="connsiteX40" fmla="*/ 177613 w 288421"/>
              <a:gd name="connsiteY40" fmla="*/ 144207 h 288418"/>
              <a:gd name="connsiteX41" fmla="*/ 188746 w 288421"/>
              <a:gd name="connsiteY41" fmla="*/ 133074 h 288418"/>
              <a:gd name="connsiteX42" fmla="*/ 199880 w 288421"/>
              <a:gd name="connsiteY42" fmla="*/ 144207 h 288418"/>
              <a:gd name="connsiteX43" fmla="*/ 144212 w 288421"/>
              <a:gd name="connsiteY43" fmla="*/ 199875 h 288418"/>
              <a:gd name="connsiteX44" fmla="*/ 133078 w 288421"/>
              <a:gd name="connsiteY44" fmla="*/ 188742 h 288418"/>
              <a:gd name="connsiteX45" fmla="*/ 144212 w 288421"/>
              <a:gd name="connsiteY45" fmla="*/ 177608 h 288418"/>
              <a:gd name="connsiteX46" fmla="*/ 155345 w 288421"/>
              <a:gd name="connsiteY46" fmla="*/ 188742 h 288418"/>
              <a:gd name="connsiteX47" fmla="*/ 144212 w 288421"/>
              <a:gd name="connsiteY47" fmla="*/ 199875 h 288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288421" h="288418">
                <a:moveTo>
                  <a:pt x="111522" y="14131"/>
                </a:moveTo>
                <a:lnTo>
                  <a:pt x="133712" y="36321"/>
                </a:lnTo>
                <a:lnTo>
                  <a:pt x="36321" y="133712"/>
                </a:lnTo>
                <a:lnTo>
                  <a:pt x="14131" y="111522"/>
                </a:lnTo>
                <a:cubicBezTo>
                  <a:pt x="-4710" y="92681"/>
                  <a:pt x="-4710" y="62134"/>
                  <a:pt x="14131" y="43293"/>
                </a:cubicBezTo>
                <a:lnTo>
                  <a:pt x="43293" y="14131"/>
                </a:lnTo>
                <a:cubicBezTo>
                  <a:pt x="62134" y="-4710"/>
                  <a:pt x="92681" y="-4710"/>
                  <a:pt x="111522" y="14131"/>
                </a:cubicBezTo>
                <a:close/>
                <a:moveTo>
                  <a:pt x="176896" y="274288"/>
                </a:moveTo>
                <a:lnTo>
                  <a:pt x="154706" y="252098"/>
                </a:lnTo>
                <a:lnTo>
                  <a:pt x="252098" y="154707"/>
                </a:lnTo>
                <a:lnTo>
                  <a:pt x="274288" y="176896"/>
                </a:lnTo>
                <a:cubicBezTo>
                  <a:pt x="293129" y="195737"/>
                  <a:pt x="293129" y="226284"/>
                  <a:pt x="274288" y="245125"/>
                </a:cubicBezTo>
                <a:lnTo>
                  <a:pt x="245125" y="274288"/>
                </a:lnTo>
                <a:cubicBezTo>
                  <a:pt x="226284" y="293129"/>
                  <a:pt x="195737" y="293129"/>
                  <a:pt x="176896" y="274288"/>
                </a:cubicBezTo>
                <a:close/>
                <a:moveTo>
                  <a:pt x="14134" y="176896"/>
                </a:moveTo>
                <a:cubicBezTo>
                  <a:pt x="-4707" y="195737"/>
                  <a:pt x="-4707" y="226284"/>
                  <a:pt x="14134" y="245125"/>
                </a:cubicBezTo>
                <a:lnTo>
                  <a:pt x="43297" y="274288"/>
                </a:lnTo>
                <a:cubicBezTo>
                  <a:pt x="62138" y="293129"/>
                  <a:pt x="92685" y="293129"/>
                  <a:pt x="111526" y="274288"/>
                </a:cubicBezTo>
                <a:lnTo>
                  <a:pt x="274291" y="111522"/>
                </a:lnTo>
                <a:cubicBezTo>
                  <a:pt x="293132" y="92681"/>
                  <a:pt x="293132" y="62134"/>
                  <a:pt x="274291" y="43293"/>
                </a:cubicBezTo>
                <a:lnTo>
                  <a:pt x="245130" y="14131"/>
                </a:lnTo>
                <a:cubicBezTo>
                  <a:pt x="226289" y="-4710"/>
                  <a:pt x="195741" y="-4710"/>
                  <a:pt x="176900" y="14131"/>
                </a:cubicBezTo>
                <a:lnTo>
                  <a:pt x="14134" y="176896"/>
                </a:lnTo>
                <a:close/>
                <a:moveTo>
                  <a:pt x="155345" y="99673"/>
                </a:moveTo>
                <a:cubicBezTo>
                  <a:pt x="155345" y="105822"/>
                  <a:pt x="150361" y="110807"/>
                  <a:pt x="144212" y="110807"/>
                </a:cubicBezTo>
                <a:cubicBezTo>
                  <a:pt x="138062" y="110807"/>
                  <a:pt x="133078" y="105822"/>
                  <a:pt x="133078" y="99673"/>
                </a:cubicBezTo>
                <a:cubicBezTo>
                  <a:pt x="133078" y="93524"/>
                  <a:pt x="138062" y="88540"/>
                  <a:pt x="144212" y="88540"/>
                </a:cubicBezTo>
                <a:cubicBezTo>
                  <a:pt x="150361" y="88540"/>
                  <a:pt x="155345" y="93524"/>
                  <a:pt x="155345" y="99673"/>
                </a:cubicBezTo>
                <a:close/>
                <a:moveTo>
                  <a:pt x="99677" y="155341"/>
                </a:moveTo>
                <a:cubicBezTo>
                  <a:pt x="93528" y="155341"/>
                  <a:pt x="88543" y="150356"/>
                  <a:pt x="88543" y="144207"/>
                </a:cubicBezTo>
                <a:cubicBezTo>
                  <a:pt x="88543" y="138059"/>
                  <a:pt x="93528" y="133074"/>
                  <a:pt x="99677" y="133074"/>
                </a:cubicBezTo>
                <a:cubicBezTo>
                  <a:pt x="105826" y="133074"/>
                  <a:pt x="110810" y="138059"/>
                  <a:pt x="110810" y="144207"/>
                </a:cubicBezTo>
                <a:cubicBezTo>
                  <a:pt x="110810" y="150356"/>
                  <a:pt x="105826" y="155341"/>
                  <a:pt x="99677" y="155341"/>
                </a:cubicBezTo>
                <a:close/>
                <a:moveTo>
                  <a:pt x="144212" y="155341"/>
                </a:moveTo>
                <a:cubicBezTo>
                  <a:pt x="138062" y="155341"/>
                  <a:pt x="133078" y="150356"/>
                  <a:pt x="133078" y="144207"/>
                </a:cubicBezTo>
                <a:cubicBezTo>
                  <a:pt x="133078" y="138059"/>
                  <a:pt x="138062" y="133074"/>
                  <a:pt x="144212" y="133074"/>
                </a:cubicBezTo>
                <a:cubicBezTo>
                  <a:pt x="150361" y="133074"/>
                  <a:pt x="155345" y="138059"/>
                  <a:pt x="155345" y="144207"/>
                </a:cubicBezTo>
                <a:cubicBezTo>
                  <a:pt x="155345" y="150356"/>
                  <a:pt x="150361" y="155341"/>
                  <a:pt x="144212" y="155341"/>
                </a:cubicBezTo>
                <a:close/>
                <a:moveTo>
                  <a:pt x="199880" y="144207"/>
                </a:moveTo>
                <a:cubicBezTo>
                  <a:pt x="199880" y="150356"/>
                  <a:pt x="194895" y="155341"/>
                  <a:pt x="188746" y="155341"/>
                </a:cubicBezTo>
                <a:cubicBezTo>
                  <a:pt x="182596" y="155341"/>
                  <a:pt x="177613" y="150356"/>
                  <a:pt x="177613" y="144207"/>
                </a:cubicBezTo>
                <a:cubicBezTo>
                  <a:pt x="177613" y="138059"/>
                  <a:pt x="182596" y="133074"/>
                  <a:pt x="188746" y="133074"/>
                </a:cubicBezTo>
                <a:cubicBezTo>
                  <a:pt x="194895" y="133074"/>
                  <a:pt x="199880" y="138059"/>
                  <a:pt x="199880" y="144207"/>
                </a:cubicBezTo>
                <a:close/>
                <a:moveTo>
                  <a:pt x="144212" y="199875"/>
                </a:moveTo>
                <a:cubicBezTo>
                  <a:pt x="138062" y="199875"/>
                  <a:pt x="133078" y="194890"/>
                  <a:pt x="133078" y="188742"/>
                </a:cubicBezTo>
                <a:cubicBezTo>
                  <a:pt x="133078" y="182593"/>
                  <a:pt x="138062" y="177608"/>
                  <a:pt x="144212" y="177608"/>
                </a:cubicBezTo>
                <a:cubicBezTo>
                  <a:pt x="150361" y="177608"/>
                  <a:pt x="155345" y="182593"/>
                  <a:pt x="155345" y="188742"/>
                </a:cubicBezTo>
                <a:cubicBezTo>
                  <a:pt x="155345" y="194890"/>
                  <a:pt x="150361" y="199875"/>
                  <a:pt x="144212" y="199875"/>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9" name="Graphic 23">
            <a:extLst>
              <a:ext uri="{FF2B5EF4-FFF2-40B4-BE49-F238E27FC236}">
                <a16:creationId xmlns:a16="http://schemas.microsoft.com/office/drawing/2014/main" id="{F57E6B48-79A4-CDEF-5E05-35FF9F1FAF7C}"/>
              </a:ext>
              <a:ext uri="{C183D7F6-B498-43B3-948B-1728B52AA6E4}">
                <adec:decorative xmlns:adec="http://schemas.microsoft.com/office/drawing/2017/decorative" val="1"/>
              </a:ext>
            </a:extLst>
          </p:cNvPr>
          <p:cNvSpPr/>
          <p:nvPr/>
        </p:nvSpPr>
        <p:spPr>
          <a:xfrm>
            <a:off x="4644053" y="3114860"/>
            <a:ext cx="272467" cy="272467"/>
          </a:xfrm>
          <a:custGeom>
            <a:avLst/>
            <a:gdLst>
              <a:gd name="connsiteX0" fmla="*/ 105095 w 272467"/>
              <a:gd name="connsiteY0" fmla="*/ 0 h 272467"/>
              <a:gd name="connsiteX1" fmla="*/ 77848 w 272467"/>
              <a:gd name="connsiteY1" fmla="*/ 27247 h 272467"/>
              <a:gd name="connsiteX2" fmla="*/ 77848 w 272467"/>
              <a:gd name="connsiteY2" fmla="*/ 77848 h 272467"/>
              <a:gd name="connsiteX3" fmla="*/ 27247 w 272467"/>
              <a:gd name="connsiteY3" fmla="*/ 77848 h 272467"/>
              <a:gd name="connsiteX4" fmla="*/ 0 w 272467"/>
              <a:gd name="connsiteY4" fmla="*/ 105095 h 272467"/>
              <a:gd name="connsiteX5" fmla="*/ 0 w 272467"/>
              <a:gd name="connsiteY5" fmla="*/ 167373 h 272467"/>
              <a:gd name="connsiteX6" fmla="*/ 27247 w 272467"/>
              <a:gd name="connsiteY6" fmla="*/ 194620 h 272467"/>
              <a:gd name="connsiteX7" fmla="*/ 77848 w 272467"/>
              <a:gd name="connsiteY7" fmla="*/ 194620 h 272467"/>
              <a:gd name="connsiteX8" fmla="*/ 77848 w 272467"/>
              <a:gd name="connsiteY8" fmla="*/ 245221 h 272467"/>
              <a:gd name="connsiteX9" fmla="*/ 105095 w 272467"/>
              <a:gd name="connsiteY9" fmla="*/ 272468 h 272467"/>
              <a:gd name="connsiteX10" fmla="*/ 167373 w 272467"/>
              <a:gd name="connsiteY10" fmla="*/ 272468 h 272467"/>
              <a:gd name="connsiteX11" fmla="*/ 194620 w 272467"/>
              <a:gd name="connsiteY11" fmla="*/ 245221 h 272467"/>
              <a:gd name="connsiteX12" fmla="*/ 194620 w 272467"/>
              <a:gd name="connsiteY12" fmla="*/ 194620 h 272467"/>
              <a:gd name="connsiteX13" fmla="*/ 245221 w 272467"/>
              <a:gd name="connsiteY13" fmla="*/ 194620 h 272467"/>
              <a:gd name="connsiteX14" fmla="*/ 272468 w 272467"/>
              <a:gd name="connsiteY14" fmla="*/ 167373 h 272467"/>
              <a:gd name="connsiteX15" fmla="*/ 272468 w 272467"/>
              <a:gd name="connsiteY15" fmla="*/ 105095 h 272467"/>
              <a:gd name="connsiteX16" fmla="*/ 245221 w 272467"/>
              <a:gd name="connsiteY16" fmla="*/ 77848 h 272467"/>
              <a:gd name="connsiteX17" fmla="*/ 194620 w 272467"/>
              <a:gd name="connsiteY17" fmla="*/ 77848 h 272467"/>
              <a:gd name="connsiteX18" fmla="*/ 194620 w 272467"/>
              <a:gd name="connsiteY18" fmla="*/ 27247 h 272467"/>
              <a:gd name="connsiteX19" fmla="*/ 167373 w 272467"/>
              <a:gd name="connsiteY19" fmla="*/ 0 h 272467"/>
              <a:gd name="connsiteX20" fmla="*/ 105095 w 272467"/>
              <a:gd name="connsiteY20" fmla="*/ 0 h 2724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72467" h="272467">
                <a:moveTo>
                  <a:pt x="105095" y="0"/>
                </a:moveTo>
                <a:cubicBezTo>
                  <a:pt x="90047" y="0"/>
                  <a:pt x="77848" y="12199"/>
                  <a:pt x="77848" y="27247"/>
                </a:cubicBezTo>
                <a:lnTo>
                  <a:pt x="77848" y="77848"/>
                </a:lnTo>
                <a:lnTo>
                  <a:pt x="27247" y="77848"/>
                </a:lnTo>
                <a:cubicBezTo>
                  <a:pt x="12199" y="77848"/>
                  <a:pt x="0" y="90047"/>
                  <a:pt x="0" y="105095"/>
                </a:cubicBezTo>
                <a:lnTo>
                  <a:pt x="0" y="167373"/>
                </a:lnTo>
                <a:cubicBezTo>
                  <a:pt x="0" y="182421"/>
                  <a:pt x="12199" y="194620"/>
                  <a:pt x="27247" y="194620"/>
                </a:cubicBezTo>
                <a:lnTo>
                  <a:pt x="77848" y="194620"/>
                </a:lnTo>
                <a:lnTo>
                  <a:pt x="77848" y="245221"/>
                </a:lnTo>
                <a:cubicBezTo>
                  <a:pt x="77848" y="260269"/>
                  <a:pt x="90047" y="272468"/>
                  <a:pt x="105095" y="272468"/>
                </a:cubicBezTo>
                <a:lnTo>
                  <a:pt x="167373" y="272468"/>
                </a:lnTo>
                <a:cubicBezTo>
                  <a:pt x="182421" y="272468"/>
                  <a:pt x="194620" y="260269"/>
                  <a:pt x="194620" y="245221"/>
                </a:cubicBezTo>
                <a:lnTo>
                  <a:pt x="194620" y="194620"/>
                </a:lnTo>
                <a:lnTo>
                  <a:pt x="245221" y="194620"/>
                </a:lnTo>
                <a:cubicBezTo>
                  <a:pt x="260269" y="194620"/>
                  <a:pt x="272468" y="182421"/>
                  <a:pt x="272468" y="167373"/>
                </a:cubicBezTo>
                <a:lnTo>
                  <a:pt x="272468" y="105095"/>
                </a:lnTo>
                <a:cubicBezTo>
                  <a:pt x="272468" y="90047"/>
                  <a:pt x="260269" y="77848"/>
                  <a:pt x="245221" y="77848"/>
                </a:cubicBezTo>
                <a:lnTo>
                  <a:pt x="194620" y="77848"/>
                </a:lnTo>
                <a:lnTo>
                  <a:pt x="194620" y="27247"/>
                </a:lnTo>
                <a:cubicBezTo>
                  <a:pt x="194620" y="12199"/>
                  <a:pt x="182421" y="0"/>
                  <a:pt x="167373" y="0"/>
                </a:cubicBezTo>
                <a:lnTo>
                  <a:pt x="105095"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7" name="Graphic 25">
            <a:extLst>
              <a:ext uri="{FF2B5EF4-FFF2-40B4-BE49-F238E27FC236}">
                <a16:creationId xmlns:a16="http://schemas.microsoft.com/office/drawing/2014/main" id="{281B6600-CEFD-5975-1748-58178A5CD479}"/>
              </a:ext>
              <a:ext uri="{C183D7F6-B498-43B3-948B-1728B52AA6E4}">
                <adec:decorative xmlns:adec="http://schemas.microsoft.com/office/drawing/2017/decorative" val="1"/>
              </a:ext>
            </a:extLst>
          </p:cNvPr>
          <p:cNvSpPr/>
          <p:nvPr/>
        </p:nvSpPr>
        <p:spPr>
          <a:xfrm>
            <a:off x="1255077" y="4647135"/>
            <a:ext cx="259080" cy="272033"/>
          </a:xfrm>
          <a:custGeom>
            <a:avLst/>
            <a:gdLst>
              <a:gd name="connsiteX0" fmla="*/ 0 w 259080"/>
              <a:gd name="connsiteY0" fmla="*/ 48578 h 272033"/>
              <a:gd name="connsiteX1" fmla="*/ 9716 w 259080"/>
              <a:gd name="connsiteY1" fmla="*/ 38862 h 272033"/>
              <a:gd name="connsiteX2" fmla="*/ 110757 w 259080"/>
              <a:gd name="connsiteY2" fmla="*/ 1943 h 272033"/>
              <a:gd name="connsiteX3" fmla="*/ 122415 w 259080"/>
              <a:gd name="connsiteY3" fmla="*/ 1943 h 272033"/>
              <a:gd name="connsiteX4" fmla="*/ 223457 w 259080"/>
              <a:gd name="connsiteY4" fmla="*/ 38862 h 272033"/>
              <a:gd name="connsiteX5" fmla="*/ 233172 w 259080"/>
              <a:gd name="connsiteY5" fmla="*/ 48578 h 272033"/>
              <a:gd name="connsiteX6" fmla="*/ 233172 w 259080"/>
              <a:gd name="connsiteY6" fmla="*/ 116586 h 272033"/>
              <a:gd name="connsiteX7" fmla="*/ 233020 w 259080"/>
              <a:gd name="connsiteY7" fmla="*/ 123564 h 272033"/>
              <a:gd name="connsiteX8" fmla="*/ 200787 w 259080"/>
              <a:gd name="connsiteY8" fmla="*/ 110109 h 272033"/>
              <a:gd name="connsiteX9" fmla="*/ 155448 w 259080"/>
              <a:gd name="connsiteY9" fmla="*/ 155448 h 272033"/>
              <a:gd name="connsiteX10" fmla="*/ 155448 w 259080"/>
              <a:gd name="connsiteY10" fmla="*/ 156096 h 272033"/>
              <a:gd name="connsiteX11" fmla="*/ 129540 w 259080"/>
              <a:gd name="connsiteY11" fmla="*/ 187833 h 272033"/>
              <a:gd name="connsiteX12" fmla="*/ 129540 w 259080"/>
              <a:gd name="connsiteY12" fmla="*/ 252603 h 272033"/>
              <a:gd name="connsiteX13" fmla="*/ 129594 w 259080"/>
              <a:gd name="connsiteY13" fmla="*/ 254501 h 272033"/>
              <a:gd name="connsiteX14" fmla="*/ 120147 w 259080"/>
              <a:gd name="connsiteY14" fmla="*/ 258404 h 272033"/>
              <a:gd name="connsiteX15" fmla="*/ 113025 w 259080"/>
              <a:gd name="connsiteY15" fmla="*/ 258404 h 272033"/>
              <a:gd name="connsiteX16" fmla="*/ 0 w 259080"/>
              <a:gd name="connsiteY16" fmla="*/ 116586 h 272033"/>
              <a:gd name="connsiteX17" fmla="*/ 0 w 259080"/>
              <a:gd name="connsiteY17" fmla="*/ 48578 h 272033"/>
              <a:gd name="connsiteX18" fmla="*/ 168402 w 259080"/>
              <a:gd name="connsiteY18" fmla="*/ 168402 h 272033"/>
              <a:gd name="connsiteX19" fmla="*/ 168402 w 259080"/>
              <a:gd name="connsiteY19" fmla="*/ 155448 h 272033"/>
              <a:gd name="connsiteX20" fmla="*/ 200787 w 259080"/>
              <a:gd name="connsiteY20" fmla="*/ 123063 h 272033"/>
              <a:gd name="connsiteX21" fmla="*/ 233172 w 259080"/>
              <a:gd name="connsiteY21" fmla="*/ 155448 h 272033"/>
              <a:gd name="connsiteX22" fmla="*/ 233172 w 259080"/>
              <a:gd name="connsiteY22" fmla="*/ 168402 h 272033"/>
              <a:gd name="connsiteX23" fmla="*/ 239649 w 259080"/>
              <a:gd name="connsiteY23" fmla="*/ 168402 h 272033"/>
              <a:gd name="connsiteX24" fmla="*/ 259080 w 259080"/>
              <a:gd name="connsiteY24" fmla="*/ 187833 h 272033"/>
              <a:gd name="connsiteX25" fmla="*/ 259080 w 259080"/>
              <a:gd name="connsiteY25" fmla="*/ 252603 h 272033"/>
              <a:gd name="connsiteX26" fmla="*/ 239649 w 259080"/>
              <a:gd name="connsiteY26" fmla="*/ 272034 h 272033"/>
              <a:gd name="connsiteX27" fmla="*/ 161925 w 259080"/>
              <a:gd name="connsiteY27" fmla="*/ 272034 h 272033"/>
              <a:gd name="connsiteX28" fmla="*/ 142494 w 259080"/>
              <a:gd name="connsiteY28" fmla="*/ 252603 h 272033"/>
              <a:gd name="connsiteX29" fmla="*/ 142494 w 259080"/>
              <a:gd name="connsiteY29" fmla="*/ 187833 h 272033"/>
              <a:gd name="connsiteX30" fmla="*/ 161925 w 259080"/>
              <a:gd name="connsiteY30" fmla="*/ 168402 h 272033"/>
              <a:gd name="connsiteX31" fmla="*/ 168402 w 259080"/>
              <a:gd name="connsiteY31" fmla="*/ 168402 h 272033"/>
              <a:gd name="connsiteX32" fmla="*/ 187833 w 259080"/>
              <a:gd name="connsiteY32" fmla="*/ 155448 h 272033"/>
              <a:gd name="connsiteX33" fmla="*/ 187833 w 259080"/>
              <a:gd name="connsiteY33" fmla="*/ 168402 h 272033"/>
              <a:gd name="connsiteX34" fmla="*/ 213741 w 259080"/>
              <a:gd name="connsiteY34" fmla="*/ 168402 h 272033"/>
              <a:gd name="connsiteX35" fmla="*/ 213741 w 259080"/>
              <a:gd name="connsiteY35" fmla="*/ 155448 h 272033"/>
              <a:gd name="connsiteX36" fmla="*/ 200787 w 259080"/>
              <a:gd name="connsiteY36" fmla="*/ 142494 h 272033"/>
              <a:gd name="connsiteX37" fmla="*/ 187833 w 259080"/>
              <a:gd name="connsiteY37" fmla="*/ 155448 h 272033"/>
              <a:gd name="connsiteX38" fmla="*/ 213741 w 259080"/>
              <a:gd name="connsiteY38" fmla="*/ 220218 h 272033"/>
              <a:gd name="connsiteX39" fmla="*/ 200787 w 259080"/>
              <a:gd name="connsiteY39" fmla="*/ 207264 h 272033"/>
              <a:gd name="connsiteX40" fmla="*/ 187833 w 259080"/>
              <a:gd name="connsiteY40" fmla="*/ 220218 h 272033"/>
              <a:gd name="connsiteX41" fmla="*/ 200787 w 259080"/>
              <a:gd name="connsiteY41" fmla="*/ 233172 h 272033"/>
              <a:gd name="connsiteX42" fmla="*/ 213741 w 259080"/>
              <a:gd name="connsiteY42" fmla="*/ 220218 h 2720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259080" h="272033">
                <a:moveTo>
                  <a:pt x="0" y="48578"/>
                </a:moveTo>
                <a:cubicBezTo>
                  <a:pt x="0" y="43212"/>
                  <a:pt x="4350" y="38862"/>
                  <a:pt x="9716" y="38862"/>
                </a:cubicBezTo>
                <a:cubicBezTo>
                  <a:pt x="44217" y="38862"/>
                  <a:pt x="77827" y="26640"/>
                  <a:pt x="110757" y="1943"/>
                </a:cubicBezTo>
                <a:cubicBezTo>
                  <a:pt x="114212" y="-648"/>
                  <a:pt x="118960" y="-648"/>
                  <a:pt x="122415" y="1943"/>
                </a:cubicBezTo>
                <a:cubicBezTo>
                  <a:pt x="155344" y="26640"/>
                  <a:pt x="188955" y="38862"/>
                  <a:pt x="223457" y="38862"/>
                </a:cubicBezTo>
                <a:cubicBezTo>
                  <a:pt x="228822" y="38862"/>
                  <a:pt x="233172" y="43212"/>
                  <a:pt x="233172" y="48578"/>
                </a:cubicBezTo>
                <a:lnTo>
                  <a:pt x="233172" y="116586"/>
                </a:lnTo>
                <a:cubicBezTo>
                  <a:pt x="233172" y="118935"/>
                  <a:pt x="233121" y="121261"/>
                  <a:pt x="233020" y="123564"/>
                </a:cubicBezTo>
                <a:cubicBezTo>
                  <a:pt x="224802" y="115256"/>
                  <a:pt x="213396" y="110109"/>
                  <a:pt x="200787" y="110109"/>
                </a:cubicBezTo>
                <a:cubicBezTo>
                  <a:pt x="175747" y="110109"/>
                  <a:pt x="155448" y="130408"/>
                  <a:pt x="155448" y="155448"/>
                </a:cubicBezTo>
                <a:lnTo>
                  <a:pt x="155448" y="156096"/>
                </a:lnTo>
                <a:cubicBezTo>
                  <a:pt x="140666" y="159096"/>
                  <a:pt x="129540" y="172165"/>
                  <a:pt x="129540" y="187833"/>
                </a:cubicBezTo>
                <a:lnTo>
                  <a:pt x="129540" y="252603"/>
                </a:lnTo>
                <a:cubicBezTo>
                  <a:pt x="129540" y="253240"/>
                  <a:pt x="129558" y="253872"/>
                  <a:pt x="129594" y="254501"/>
                </a:cubicBezTo>
                <a:cubicBezTo>
                  <a:pt x="126513" y="255836"/>
                  <a:pt x="123364" y="257137"/>
                  <a:pt x="120147" y="258404"/>
                </a:cubicBezTo>
                <a:cubicBezTo>
                  <a:pt x="117858" y="259305"/>
                  <a:pt x="115314" y="259305"/>
                  <a:pt x="113025" y="258404"/>
                </a:cubicBezTo>
                <a:cubicBezTo>
                  <a:pt x="38312" y="228971"/>
                  <a:pt x="0" y="181372"/>
                  <a:pt x="0" y="116586"/>
                </a:cubicBezTo>
                <a:lnTo>
                  <a:pt x="0" y="48578"/>
                </a:lnTo>
                <a:close/>
                <a:moveTo>
                  <a:pt x="168402" y="168402"/>
                </a:moveTo>
                <a:lnTo>
                  <a:pt x="168402" y="155448"/>
                </a:lnTo>
                <a:cubicBezTo>
                  <a:pt x="168402" y="137562"/>
                  <a:pt x="182901" y="123063"/>
                  <a:pt x="200787" y="123063"/>
                </a:cubicBezTo>
                <a:cubicBezTo>
                  <a:pt x="218673" y="123063"/>
                  <a:pt x="233172" y="137562"/>
                  <a:pt x="233172" y="155448"/>
                </a:cubicBezTo>
                <a:lnTo>
                  <a:pt x="233172" y="168402"/>
                </a:lnTo>
                <a:lnTo>
                  <a:pt x="239649" y="168402"/>
                </a:lnTo>
                <a:cubicBezTo>
                  <a:pt x="250380" y="168402"/>
                  <a:pt x="259080" y="177102"/>
                  <a:pt x="259080" y="187833"/>
                </a:cubicBezTo>
                <a:lnTo>
                  <a:pt x="259080" y="252603"/>
                </a:lnTo>
                <a:cubicBezTo>
                  <a:pt x="259080" y="263334"/>
                  <a:pt x="250380" y="272034"/>
                  <a:pt x="239649" y="272034"/>
                </a:cubicBezTo>
                <a:lnTo>
                  <a:pt x="161925" y="272034"/>
                </a:lnTo>
                <a:cubicBezTo>
                  <a:pt x="151194" y="272034"/>
                  <a:pt x="142494" y="263334"/>
                  <a:pt x="142494" y="252603"/>
                </a:cubicBezTo>
                <a:lnTo>
                  <a:pt x="142494" y="187833"/>
                </a:lnTo>
                <a:cubicBezTo>
                  <a:pt x="142494" y="177102"/>
                  <a:pt x="151194" y="168402"/>
                  <a:pt x="161925" y="168402"/>
                </a:cubicBezTo>
                <a:lnTo>
                  <a:pt x="168402" y="168402"/>
                </a:lnTo>
                <a:close/>
                <a:moveTo>
                  <a:pt x="187833" y="155448"/>
                </a:moveTo>
                <a:lnTo>
                  <a:pt x="187833" y="168402"/>
                </a:lnTo>
                <a:lnTo>
                  <a:pt x="213741" y="168402"/>
                </a:lnTo>
                <a:lnTo>
                  <a:pt x="213741" y="155448"/>
                </a:lnTo>
                <a:cubicBezTo>
                  <a:pt x="213741" y="148294"/>
                  <a:pt x="207941" y="142494"/>
                  <a:pt x="200787" y="142494"/>
                </a:cubicBezTo>
                <a:cubicBezTo>
                  <a:pt x="193633" y="142494"/>
                  <a:pt x="187833" y="148294"/>
                  <a:pt x="187833" y="155448"/>
                </a:cubicBezTo>
                <a:close/>
                <a:moveTo>
                  <a:pt x="213741" y="220218"/>
                </a:moveTo>
                <a:cubicBezTo>
                  <a:pt x="213741" y="213064"/>
                  <a:pt x="207941" y="207264"/>
                  <a:pt x="200787" y="207264"/>
                </a:cubicBezTo>
                <a:cubicBezTo>
                  <a:pt x="193633" y="207264"/>
                  <a:pt x="187833" y="213064"/>
                  <a:pt x="187833" y="220218"/>
                </a:cubicBezTo>
                <a:cubicBezTo>
                  <a:pt x="187833" y="227372"/>
                  <a:pt x="193633" y="233172"/>
                  <a:pt x="200787" y="233172"/>
                </a:cubicBezTo>
                <a:cubicBezTo>
                  <a:pt x="207941" y="233172"/>
                  <a:pt x="213741" y="227372"/>
                  <a:pt x="213741" y="220218"/>
                </a:cubicBez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7" name="Graphic 27">
            <a:extLst>
              <a:ext uri="{FF2B5EF4-FFF2-40B4-BE49-F238E27FC236}">
                <a16:creationId xmlns:a16="http://schemas.microsoft.com/office/drawing/2014/main" id="{D21F2729-1E7F-3054-29A4-611AF47CADBC}"/>
              </a:ext>
              <a:ext uri="{C183D7F6-B498-43B3-948B-1728B52AA6E4}">
                <adec:decorative xmlns:adec="http://schemas.microsoft.com/office/drawing/2017/decorative" val="1"/>
              </a:ext>
            </a:extLst>
          </p:cNvPr>
          <p:cNvSpPr/>
          <p:nvPr/>
        </p:nvSpPr>
        <p:spPr>
          <a:xfrm>
            <a:off x="834628" y="3154753"/>
            <a:ext cx="262977" cy="241341"/>
          </a:xfrm>
          <a:custGeom>
            <a:avLst/>
            <a:gdLst>
              <a:gd name="connsiteX0" fmla="*/ 84007 w 262977"/>
              <a:gd name="connsiteY0" fmla="*/ 134079 h 241341"/>
              <a:gd name="connsiteX1" fmla="*/ 116879 w 262977"/>
              <a:gd name="connsiteY1" fmla="*/ 164246 h 241341"/>
              <a:gd name="connsiteX2" fmla="*/ 116879 w 262977"/>
              <a:gd name="connsiteY2" fmla="*/ 211174 h 241341"/>
              <a:gd name="connsiteX3" fmla="*/ 84007 w 262977"/>
              <a:gd name="connsiteY3" fmla="*/ 241342 h 241341"/>
              <a:gd name="connsiteX4" fmla="*/ 32872 w 262977"/>
              <a:gd name="connsiteY4" fmla="*/ 241342 h 241341"/>
              <a:gd name="connsiteX5" fmla="*/ 0 w 262977"/>
              <a:gd name="connsiteY5" fmla="*/ 211174 h 241341"/>
              <a:gd name="connsiteX6" fmla="*/ 0 w 262977"/>
              <a:gd name="connsiteY6" fmla="*/ 164246 h 241341"/>
              <a:gd name="connsiteX7" fmla="*/ 32872 w 262977"/>
              <a:gd name="connsiteY7" fmla="*/ 134079 h 241341"/>
              <a:gd name="connsiteX8" fmla="*/ 84007 w 262977"/>
              <a:gd name="connsiteY8" fmla="*/ 134079 h 241341"/>
              <a:gd name="connsiteX9" fmla="*/ 230106 w 262977"/>
              <a:gd name="connsiteY9" fmla="*/ 134079 h 241341"/>
              <a:gd name="connsiteX10" fmla="*/ 262978 w 262977"/>
              <a:gd name="connsiteY10" fmla="*/ 164246 h 241341"/>
              <a:gd name="connsiteX11" fmla="*/ 262978 w 262977"/>
              <a:gd name="connsiteY11" fmla="*/ 211174 h 241341"/>
              <a:gd name="connsiteX12" fmla="*/ 230106 w 262977"/>
              <a:gd name="connsiteY12" fmla="*/ 241342 h 241341"/>
              <a:gd name="connsiteX13" fmla="*/ 178971 w 262977"/>
              <a:gd name="connsiteY13" fmla="*/ 241342 h 241341"/>
              <a:gd name="connsiteX14" fmla="*/ 146099 w 262977"/>
              <a:gd name="connsiteY14" fmla="*/ 211174 h 241341"/>
              <a:gd name="connsiteX15" fmla="*/ 146099 w 262977"/>
              <a:gd name="connsiteY15" fmla="*/ 164246 h 241341"/>
              <a:gd name="connsiteX16" fmla="*/ 178971 w 262977"/>
              <a:gd name="connsiteY16" fmla="*/ 134079 h 241341"/>
              <a:gd name="connsiteX17" fmla="*/ 230106 w 262977"/>
              <a:gd name="connsiteY17" fmla="*/ 134079 h 241341"/>
              <a:gd name="connsiteX18" fmla="*/ 84007 w 262977"/>
              <a:gd name="connsiteY18" fmla="*/ 0 h 241341"/>
              <a:gd name="connsiteX19" fmla="*/ 116879 w 262977"/>
              <a:gd name="connsiteY19" fmla="*/ 30168 h 241341"/>
              <a:gd name="connsiteX20" fmla="*/ 116879 w 262977"/>
              <a:gd name="connsiteY20" fmla="*/ 77095 h 241341"/>
              <a:gd name="connsiteX21" fmla="*/ 84007 w 262977"/>
              <a:gd name="connsiteY21" fmla="*/ 107263 h 241341"/>
              <a:gd name="connsiteX22" fmla="*/ 32872 w 262977"/>
              <a:gd name="connsiteY22" fmla="*/ 107263 h 241341"/>
              <a:gd name="connsiteX23" fmla="*/ 0 w 262977"/>
              <a:gd name="connsiteY23" fmla="*/ 77095 h 241341"/>
              <a:gd name="connsiteX24" fmla="*/ 0 w 262977"/>
              <a:gd name="connsiteY24" fmla="*/ 30168 h 241341"/>
              <a:gd name="connsiteX25" fmla="*/ 32872 w 262977"/>
              <a:gd name="connsiteY25" fmla="*/ 0 h 241341"/>
              <a:gd name="connsiteX26" fmla="*/ 84007 w 262977"/>
              <a:gd name="connsiteY26" fmla="*/ 0 h 241341"/>
              <a:gd name="connsiteX27" fmla="*/ 230106 w 262977"/>
              <a:gd name="connsiteY27" fmla="*/ 0 h 241341"/>
              <a:gd name="connsiteX28" fmla="*/ 262978 w 262977"/>
              <a:gd name="connsiteY28" fmla="*/ 30168 h 241341"/>
              <a:gd name="connsiteX29" fmla="*/ 262978 w 262977"/>
              <a:gd name="connsiteY29" fmla="*/ 77095 h 241341"/>
              <a:gd name="connsiteX30" fmla="*/ 230106 w 262977"/>
              <a:gd name="connsiteY30" fmla="*/ 107263 h 241341"/>
              <a:gd name="connsiteX31" fmla="*/ 178971 w 262977"/>
              <a:gd name="connsiteY31" fmla="*/ 107263 h 241341"/>
              <a:gd name="connsiteX32" fmla="*/ 146099 w 262977"/>
              <a:gd name="connsiteY32" fmla="*/ 77095 h 241341"/>
              <a:gd name="connsiteX33" fmla="*/ 146099 w 262977"/>
              <a:gd name="connsiteY33" fmla="*/ 30168 h 241341"/>
              <a:gd name="connsiteX34" fmla="*/ 178971 w 262977"/>
              <a:gd name="connsiteY34" fmla="*/ 0 h 241341"/>
              <a:gd name="connsiteX35" fmla="*/ 230106 w 262977"/>
              <a:gd name="connsiteY35" fmla="*/ 0 h 2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977" h="241341">
                <a:moveTo>
                  <a:pt x="84007" y="134079"/>
                </a:moveTo>
                <a:cubicBezTo>
                  <a:pt x="102162" y="134079"/>
                  <a:pt x="116879" y="147586"/>
                  <a:pt x="116879" y="164246"/>
                </a:cubicBezTo>
                <a:lnTo>
                  <a:pt x="116879" y="211174"/>
                </a:lnTo>
                <a:cubicBezTo>
                  <a:pt x="116879" y="227835"/>
                  <a:pt x="102162" y="241342"/>
                  <a:pt x="84007" y="241342"/>
                </a:cubicBezTo>
                <a:lnTo>
                  <a:pt x="32872" y="241342"/>
                </a:lnTo>
                <a:cubicBezTo>
                  <a:pt x="14717" y="241342"/>
                  <a:pt x="0" y="227835"/>
                  <a:pt x="0" y="211174"/>
                </a:cubicBezTo>
                <a:lnTo>
                  <a:pt x="0" y="164246"/>
                </a:lnTo>
                <a:cubicBezTo>
                  <a:pt x="0" y="147586"/>
                  <a:pt x="14717" y="134079"/>
                  <a:pt x="32872" y="134079"/>
                </a:cubicBezTo>
                <a:lnTo>
                  <a:pt x="84007" y="134079"/>
                </a:lnTo>
                <a:close/>
                <a:moveTo>
                  <a:pt x="230106" y="134079"/>
                </a:moveTo>
                <a:cubicBezTo>
                  <a:pt x="248260" y="134079"/>
                  <a:pt x="262978" y="147586"/>
                  <a:pt x="262978" y="164246"/>
                </a:cubicBezTo>
                <a:lnTo>
                  <a:pt x="262978" y="211174"/>
                </a:lnTo>
                <a:cubicBezTo>
                  <a:pt x="262978" y="227835"/>
                  <a:pt x="248260" y="241342"/>
                  <a:pt x="230106" y="241342"/>
                </a:cubicBezTo>
                <a:lnTo>
                  <a:pt x="178971" y="241342"/>
                </a:lnTo>
                <a:cubicBezTo>
                  <a:pt x="160817" y="241342"/>
                  <a:pt x="146099" y="227835"/>
                  <a:pt x="146099" y="211174"/>
                </a:cubicBezTo>
                <a:lnTo>
                  <a:pt x="146099" y="164246"/>
                </a:lnTo>
                <a:cubicBezTo>
                  <a:pt x="146099" y="147586"/>
                  <a:pt x="160817" y="134079"/>
                  <a:pt x="178971" y="134079"/>
                </a:cubicBezTo>
                <a:lnTo>
                  <a:pt x="230106" y="134079"/>
                </a:lnTo>
                <a:close/>
                <a:moveTo>
                  <a:pt x="84007" y="0"/>
                </a:moveTo>
                <a:cubicBezTo>
                  <a:pt x="102162" y="0"/>
                  <a:pt x="116879" y="13507"/>
                  <a:pt x="116879" y="30168"/>
                </a:cubicBezTo>
                <a:lnTo>
                  <a:pt x="116879" y="77095"/>
                </a:lnTo>
                <a:cubicBezTo>
                  <a:pt x="116879" y="93756"/>
                  <a:pt x="102162" y="107263"/>
                  <a:pt x="84007" y="107263"/>
                </a:cubicBezTo>
                <a:lnTo>
                  <a:pt x="32872" y="107263"/>
                </a:lnTo>
                <a:cubicBezTo>
                  <a:pt x="14717" y="107263"/>
                  <a:pt x="0" y="93756"/>
                  <a:pt x="0" y="77095"/>
                </a:cubicBezTo>
                <a:lnTo>
                  <a:pt x="0" y="30168"/>
                </a:lnTo>
                <a:cubicBezTo>
                  <a:pt x="0" y="13507"/>
                  <a:pt x="14717" y="0"/>
                  <a:pt x="32872" y="0"/>
                </a:cubicBezTo>
                <a:lnTo>
                  <a:pt x="84007" y="0"/>
                </a:lnTo>
                <a:close/>
                <a:moveTo>
                  <a:pt x="230106" y="0"/>
                </a:moveTo>
                <a:cubicBezTo>
                  <a:pt x="248260" y="0"/>
                  <a:pt x="262978" y="13507"/>
                  <a:pt x="262978" y="30168"/>
                </a:cubicBezTo>
                <a:lnTo>
                  <a:pt x="262978" y="77095"/>
                </a:lnTo>
                <a:cubicBezTo>
                  <a:pt x="262978" y="93756"/>
                  <a:pt x="248260" y="107263"/>
                  <a:pt x="230106" y="107263"/>
                </a:cubicBezTo>
                <a:lnTo>
                  <a:pt x="178971" y="107263"/>
                </a:lnTo>
                <a:cubicBezTo>
                  <a:pt x="160817" y="107263"/>
                  <a:pt x="146099" y="93756"/>
                  <a:pt x="146099" y="77095"/>
                </a:cubicBezTo>
                <a:lnTo>
                  <a:pt x="146099" y="30168"/>
                </a:lnTo>
                <a:cubicBezTo>
                  <a:pt x="146099" y="13507"/>
                  <a:pt x="160817" y="0"/>
                  <a:pt x="178971" y="0"/>
                </a:cubicBezTo>
                <a:lnTo>
                  <a:pt x="230106"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8" name="Graphic 13">
            <a:extLst>
              <a:ext uri="{FF2B5EF4-FFF2-40B4-BE49-F238E27FC236}">
                <a16:creationId xmlns:a16="http://schemas.microsoft.com/office/drawing/2014/main" id="{2D52E4AA-B11E-4BE9-97D5-6C9B41AE2D76}"/>
              </a:ext>
              <a:ext uri="{C183D7F6-B498-43B3-948B-1728B52AA6E4}">
                <adec:decorative xmlns:adec="http://schemas.microsoft.com/office/drawing/2017/decorative" val="1"/>
              </a:ext>
            </a:extLst>
          </p:cNvPr>
          <p:cNvSpPr/>
          <p:nvPr/>
        </p:nvSpPr>
        <p:spPr>
          <a:xfrm>
            <a:off x="4729324" y="1633366"/>
            <a:ext cx="308174" cy="297550"/>
          </a:xfrm>
          <a:custGeom>
            <a:avLst/>
            <a:gdLst>
              <a:gd name="connsiteX0" fmla="*/ 308174 w 308174"/>
              <a:gd name="connsiteY0" fmla="*/ 33310 h 297550"/>
              <a:gd name="connsiteX1" fmla="*/ 308174 w 308174"/>
              <a:gd name="connsiteY1" fmla="*/ 110354 h 297550"/>
              <a:gd name="connsiteX2" fmla="*/ 304362 w 308174"/>
              <a:gd name="connsiteY2" fmla="*/ 119382 h 297550"/>
              <a:gd name="connsiteX3" fmla="*/ 295334 w 308174"/>
              <a:gd name="connsiteY3" fmla="*/ 123194 h 297550"/>
              <a:gd name="connsiteX4" fmla="*/ 218290 w 308174"/>
              <a:gd name="connsiteY4" fmla="*/ 123194 h 297550"/>
              <a:gd name="connsiteX5" fmla="*/ 209262 w 308174"/>
              <a:gd name="connsiteY5" fmla="*/ 119382 h 297550"/>
              <a:gd name="connsiteX6" fmla="*/ 205450 w 308174"/>
              <a:gd name="connsiteY6" fmla="*/ 110354 h 297550"/>
              <a:gd name="connsiteX7" fmla="*/ 209262 w 308174"/>
              <a:gd name="connsiteY7" fmla="*/ 101325 h 297550"/>
              <a:gd name="connsiteX8" fmla="*/ 218290 w 308174"/>
              <a:gd name="connsiteY8" fmla="*/ 97513 h 297550"/>
              <a:gd name="connsiteX9" fmla="*/ 266844 w 308174"/>
              <a:gd name="connsiteY9" fmla="*/ 97513 h 297550"/>
              <a:gd name="connsiteX10" fmla="*/ 247783 w 308174"/>
              <a:gd name="connsiteY10" fmla="*/ 67819 h 297550"/>
              <a:gd name="connsiteX11" fmla="*/ 221099 w 308174"/>
              <a:gd name="connsiteY11" fmla="*/ 44947 h 297550"/>
              <a:gd name="connsiteX12" fmla="*/ 189198 w 308174"/>
              <a:gd name="connsiteY12" fmla="*/ 30100 h 297550"/>
              <a:gd name="connsiteX13" fmla="*/ 154087 w 308174"/>
              <a:gd name="connsiteY13" fmla="*/ 24883 h 297550"/>
              <a:gd name="connsiteX14" fmla="*/ 152482 w 308174"/>
              <a:gd name="connsiteY14" fmla="*/ 24883 h 297550"/>
              <a:gd name="connsiteX15" fmla="*/ 121183 w 308174"/>
              <a:gd name="connsiteY15" fmla="*/ 29297 h 297550"/>
              <a:gd name="connsiteX16" fmla="*/ 92292 w 308174"/>
              <a:gd name="connsiteY16" fmla="*/ 41536 h 297550"/>
              <a:gd name="connsiteX17" fmla="*/ 67012 w 308174"/>
              <a:gd name="connsiteY17" fmla="*/ 60797 h 297550"/>
              <a:gd name="connsiteX18" fmla="*/ 47350 w 308174"/>
              <a:gd name="connsiteY18" fmla="*/ 85676 h 297550"/>
              <a:gd name="connsiteX19" fmla="*/ 40729 w 308174"/>
              <a:gd name="connsiteY19" fmla="*/ 99118 h 297550"/>
              <a:gd name="connsiteX20" fmla="*/ 35312 w 308174"/>
              <a:gd name="connsiteY20" fmla="*/ 113363 h 297550"/>
              <a:gd name="connsiteX21" fmla="*/ 30898 w 308174"/>
              <a:gd name="connsiteY21" fmla="*/ 119783 h 297550"/>
              <a:gd name="connsiteX22" fmla="*/ 23274 w 308174"/>
              <a:gd name="connsiteY22" fmla="*/ 122191 h 297550"/>
              <a:gd name="connsiteX23" fmla="*/ 14646 w 308174"/>
              <a:gd name="connsiteY23" fmla="*/ 118580 h 297550"/>
              <a:gd name="connsiteX24" fmla="*/ 10834 w 308174"/>
              <a:gd name="connsiteY24" fmla="*/ 109752 h 297550"/>
              <a:gd name="connsiteX25" fmla="*/ 11436 w 308174"/>
              <a:gd name="connsiteY25" fmla="*/ 106140 h 297550"/>
              <a:gd name="connsiteX26" fmla="*/ 32302 w 308174"/>
              <a:gd name="connsiteY26" fmla="*/ 63806 h 297550"/>
              <a:gd name="connsiteX27" fmla="*/ 64805 w 308174"/>
              <a:gd name="connsiteY27" fmla="*/ 30301 h 297550"/>
              <a:gd name="connsiteX28" fmla="*/ 105734 w 308174"/>
              <a:gd name="connsiteY28" fmla="*/ 8030 h 297550"/>
              <a:gd name="connsiteX29" fmla="*/ 152482 w 308174"/>
              <a:gd name="connsiteY29" fmla="*/ 5 h 297550"/>
              <a:gd name="connsiteX30" fmla="*/ 191405 w 308174"/>
              <a:gd name="connsiteY30" fmla="*/ 5021 h 297550"/>
              <a:gd name="connsiteX31" fmla="*/ 227319 w 308174"/>
              <a:gd name="connsiteY31" fmla="*/ 19466 h 297550"/>
              <a:gd name="connsiteX32" fmla="*/ 258216 w 308174"/>
              <a:gd name="connsiteY32" fmla="*/ 42740 h 297550"/>
              <a:gd name="connsiteX33" fmla="*/ 282493 w 308174"/>
              <a:gd name="connsiteY33" fmla="*/ 73838 h 297550"/>
              <a:gd name="connsiteX34" fmla="*/ 282493 w 308174"/>
              <a:gd name="connsiteY34" fmla="*/ 33310 h 297550"/>
              <a:gd name="connsiteX35" fmla="*/ 286305 w 308174"/>
              <a:gd name="connsiteY35" fmla="*/ 24282 h 297550"/>
              <a:gd name="connsiteX36" fmla="*/ 295334 w 308174"/>
              <a:gd name="connsiteY36" fmla="*/ 20469 h 297550"/>
              <a:gd name="connsiteX37" fmla="*/ 304362 w 308174"/>
              <a:gd name="connsiteY37" fmla="*/ 24282 h 297550"/>
              <a:gd name="connsiteX38" fmla="*/ 308174 w 308174"/>
              <a:gd name="connsiteY38" fmla="*/ 33310 h 297550"/>
              <a:gd name="connsiteX39" fmla="*/ 294932 w 308174"/>
              <a:gd name="connsiteY39" fmla="*/ 187798 h 297550"/>
              <a:gd name="connsiteX40" fmla="*/ 294331 w 308174"/>
              <a:gd name="connsiteY40" fmla="*/ 191410 h 297550"/>
              <a:gd name="connsiteX41" fmla="*/ 273665 w 308174"/>
              <a:gd name="connsiteY41" fmla="*/ 233744 h 297550"/>
              <a:gd name="connsiteX42" fmla="*/ 241162 w 308174"/>
              <a:gd name="connsiteY42" fmla="*/ 267250 h 297550"/>
              <a:gd name="connsiteX43" fmla="*/ 200233 w 308174"/>
              <a:gd name="connsiteY43" fmla="*/ 289520 h 297550"/>
              <a:gd name="connsiteX44" fmla="*/ 153485 w 308174"/>
              <a:gd name="connsiteY44" fmla="*/ 297545 h 297550"/>
              <a:gd name="connsiteX45" fmla="*/ 115565 w 308174"/>
              <a:gd name="connsiteY45" fmla="*/ 292931 h 297550"/>
              <a:gd name="connsiteX46" fmla="*/ 80655 w 308174"/>
              <a:gd name="connsiteY46" fmla="*/ 279488 h 297550"/>
              <a:gd name="connsiteX47" fmla="*/ 50159 w 308174"/>
              <a:gd name="connsiteY47" fmla="*/ 257619 h 297550"/>
              <a:gd name="connsiteX48" fmla="*/ 25681 w 308174"/>
              <a:gd name="connsiteY48" fmla="*/ 227925 h 297550"/>
              <a:gd name="connsiteX49" fmla="*/ 25681 w 308174"/>
              <a:gd name="connsiteY49" fmla="*/ 264441 h 297550"/>
              <a:gd name="connsiteX50" fmla="*/ 21869 w 308174"/>
              <a:gd name="connsiteY50" fmla="*/ 273469 h 297550"/>
              <a:gd name="connsiteX51" fmla="*/ 12841 w 308174"/>
              <a:gd name="connsiteY51" fmla="*/ 277281 h 297550"/>
              <a:gd name="connsiteX52" fmla="*/ 3812 w 308174"/>
              <a:gd name="connsiteY52" fmla="*/ 273469 h 297550"/>
              <a:gd name="connsiteX53" fmla="*/ 0 w 308174"/>
              <a:gd name="connsiteY53" fmla="*/ 264441 h 297550"/>
              <a:gd name="connsiteX54" fmla="*/ 0 w 308174"/>
              <a:gd name="connsiteY54" fmla="*/ 187397 h 297550"/>
              <a:gd name="connsiteX55" fmla="*/ 3812 w 308174"/>
              <a:gd name="connsiteY55" fmla="*/ 178369 h 297550"/>
              <a:gd name="connsiteX56" fmla="*/ 12841 w 308174"/>
              <a:gd name="connsiteY56" fmla="*/ 174557 h 297550"/>
              <a:gd name="connsiteX57" fmla="*/ 89884 w 308174"/>
              <a:gd name="connsiteY57" fmla="*/ 174557 h 297550"/>
              <a:gd name="connsiteX58" fmla="*/ 98913 w 308174"/>
              <a:gd name="connsiteY58" fmla="*/ 178369 h 297550"/>
              <a:gd name="connsiteX59" fmla="*/ 102725 w 308174"/>
              <a:gd name="connsiteY59" fmla="*/ 187397 h 297550"/>
              <a:gd name="connsiteX60" fmla="*/ 98913 w 308174"/>
              <a:gd name="connsiteY60" fmla="*/ 196426 h 297550"/>
              <a:gd name="connsiteX61" fmla="*/ 89884 w 308174"/>
              <a:gd name="connsiteY61" fmla="*/ 200238 h 297550"/>
              <a:gd name="connsiteX62" fmla="*/ 38923 w 308174"/>
              <a:gd name="connsiteY62" fmla="*/ 200238 h 297550"/>
              <a:gd name="connsiteX63" fmla="*/ 58385 w 308174"/>
              <a:gd name="connsiteY63" fmla="*/ 230534 h 297550"/>
              <a:gd name="connsiteX64" fmla="*/ 85270 w 308174"/>
              <a:gd name="connsiteY64" fmla="*/ 253406 h 297550"/>
              <a:gd name="connsiteX65" fmla="*/ 117572 w 308174"/>
              <a:gd name="connsiteY65" fmla="*/ 267852 h 297550"/>
              <a:gd name="connsiteX66" fmla="*/ 153084 w 308174"/>
              <a:gd name="connsiteY66" fmla="*/ 272867 h 297550"/>
              <a:gd name="connsiteX67" fmla="*/ 184383 w 308174"/>
              <a:gd name="connsiteY67" fmla="*/ 268654 h 297550"/>
              <a:gd name="connsiteX68" fmla="*/ 213475 w 308174"/>
              <a:gd name="connsiteY68" fmla="*/ 256215 h 297550"/>
              <a:gd name="connsiteX69" fmla="*/ 238755 w 308174"/>
              <a:gd name="connsiteY69" fmla="*/ 237155 h 297550"/>
              <a:gd name="connsiteX70" fmla="*/ 258417 w 308174"/>
              <a:gd name="connsiteY70" fmla="*/ 212276 h 297550"/>
              <a:gd name="connsiteX71" fmla="*/ 265038 w 308174"/>
              <a:gd name="connsiteY71" fmla="*/ 198633 h 297550"/>
              <a:gd name="connsiteX72" fmla="*/ 270656 w 308174"/>
              <a:gd name="connsiteY72" fmla="*/ 184388 h 297550"/>
              <a:gd name="connsiteX73" fmla="*/ 275070 w 308174"/>
              <a:gd name="connsiteY73" fmla="*/ 177967 h 297550"/>
              <a:gd name="connsiteX74" fmla="*/ 282493 w 308174"/>
              <a:gd name="connsiteY74" fmla="*/ 175560 h 297550"/>
              <a:gd name="connsiteX75" fmla="*/ 291120 w 308174"/>
              <a:gd name="connsiteY75" fmla="*/ 178971 h 297550"/>
              <a:gd name="connsiteX76" fmla="*/ 294932 w 308174"/>
              <a:gd name="connsiteY76" fmla="*/ 187798 h 29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308174" h="297550">
                <a:moveTo>
                  <a:pt x="308174" y="33310"/>
                </a:moveTo>
                <a:lnTo>
                  <a:pt x="308174" y="110354"/>
                </a:lnTo>
                <a:cubicBezTo>
                  <a:pt x="308174" y="113831"/>
                  <a:pt x="306904" y="116841"/>
                  <a:pt x="304362" y="119382"/>
                </a:cubicBezTo>
                <a:cubicBezTo>
                  <a:pt x="301820" y="121924"/>
                  <a:pt x="298811" y="123194"/>
                  <a:pt x="295334" y="123194"/>
                </a:cubicBezTo>
                <a:lnTo>
                  <a:pt x="218290" y="123194"/>
                </a:lnTo>
                <a:cubicBezTo>
                  <a:pt x="214813" y="123194"/>
                  <a:pt x="211804" y="121924"/>
                  <a:pt x="209262" y="119382"/>
                </a:cubicBezTo>
                <a:cubicBezTo>
                  <a:pt x="206720" y="116841"/>
                  <a:pt x="205450" y="113831"/>
                  <a:pt x="205450" y="110354"/>
                </a:cubicBezTo>
                <a:cubicBezTo>
                  <a:pt x="205450" y="106876"/>
                  <a:pt x="206720" y="103867"/>
                  <a:pt x="209262" y="101325"/>
                </a:cubicBezTo>
                <a:cubicBezTo>
                  <a:pt x="211804" y="98784"/>
                  <a:pt x="214813" y="97513"/>
                  <a:pt x="218290" y="97513"/>
                </a:cubicBezTo>
                <a:lnTo>
                  <a:pt x="266844" y="97513"/>
                </a:lnTo>
                <a:cubicBezTo>
                  <a:pt x="262028" y="86545"/>
                  <a:pt x="255674" y="76647"/>
                  <a:pt x="247783" y="67819"/>
                </a:cubicBezTo>
                <a:cubicBezTo>
                  <a:pt x="239892" y="58991"/>
                  <a:pt x="230996" y="51367"/>
                  <a:pt x="221099" y="44947"/>
                </a:cubicBezTo>
                <a:cubicBezTo>
                  <a:pt x="211202" y="38527"/>
                  <a:pt x="200568" y="33578"/>
                  <a:pt x="189198" y="30100"/>
                </a:cubicBezTo>
                <a:cubicBezTo>
                  <a:pt x="177828" y="26622"/>
                  <a:pt x="166125" y="24883"/>
                  <a:pt x="154087" y="24883"/>
                </a:cubicBezTo>
                <a:lnTo>
                  <a:pt x="152482" y="24883"/>
                </a:lnTo>
                <a:cubicBezTo>
                  <a:pt x="141782" y="24883"/>
                  <a:pt x="131349" y="26355"/>
                  <a:pt x="121183" y="29297"/>
                </a:cubicBezTo>
                <a:cubicBezTo>
                  <a:pt x="111018" y="32240"/>
                  <a:pt x="101387" y="36320"/>
                  <a:pt x="92292" y="41536"/>
                </a:cubicBezTo>
                <a:cubicBezTo>
                  <a:pt x="83196" y="46753"/>
                  <a:pt x="74770" y="53173"/>
                  <a:pt x="67012" y="60797"/>
                </a:cubicBezTo>
                <a:cubicBezTo>
                  <a:pt x="59254" y="68421"/>
                  <a:pt x="52700" y="76714"/>
                  <a:pt x="47350" y="85676"/>
                </a:cubicBezTo>
                <a:cubicBezTo>
                  <a:pt x="44675" y="90223"/>
                  <a:pt x="42468" y="94704"/>
                  <a:pt x="40729" y="99118"/>
                </a:cubicBezTo>
                <a:cubicBezTo>
                  <a:pt x="38990" y="103532"/>
                  <a:pt x="37184" y="108280"/>
                  <a:pt x="35312" y="113363"/>
                </a:cubicBezTo>
                <a:cubicBezTo>
                  <a:pt x="34242" y="116038"/>
                  <a:pt x="32770" y="118178"/>
                  <a:pt x="30898" y="119783"/>
                </a:cubicBezTo>
                <a:cubicBezTo>
                  <a:pt x="29025" y="121389"/>
                  <a:pt x="26484" y="122191"/>
                  <a:pt x="23274" y="122191"/>
                </a:cubicBezTo>
                <a:cubicBezTo>
                  <a:pt x="19930" y="122191"/>
                  <a:pt x="17054" y="120987"/>
                  <a:pt x="14646" y="118580"/>
                </a:cubicBezTo>
                <a:cubicBezTo>
                  <a:pt x="12239" y="116172"/>
                  <a:pt x="10968" y="113229"/>
                  <a:pt x="10834" y="109752"/>
                </a:cubicBezTo>
                <a:cubicBezTo>
                  <a:pt x="10834" y="108548"/>
                  <a:pt x="11035" y="107344"/>
                  <a:pt x="11436" y="106140"/>
                </a:cubicBezTo>
                <a:cubicBezTo>
                  <a:pt x="16118" y="90892"/>
                  <a:pt x="23073" y="76781"/>
                  <a:pt x="32302" y="63806"/>
                </a:cubicBezTo>
                <a:cubicBezTo>
                  <a:pt x="41531" y="50832"/>
                  <a:pt x="52366" y="39664"/>
                  <a:pt x="64805" y="30301"/>
                </a:cubicBezTo>
                <a:cubicBezTo>
                  <a:pt x="77244" y="20938"/>
                  <a:pt x="90887" y="13514"/>
                  <a:pt x="105734" y="8030"/>
                </a:cubicBezTo>
                <a:cubicBezTo>
                  <a:pt x="120581" y="2546"/>
                  <a:pt x="136164" y="-129"/>
                  <a:pt x="152482" y="5"/>
                </a:cubicBezTo>
                <a:cubicBezTo>
                  <a:pt x="165724" y="5"/>
                  <a:pt x="178699" y="1677"/>
                  <a:pt x="191405" y="5021"/>
                </a:cubicBezTo>
                <a:cubicBezTo>
                  <a:pt x="204111" y="8365"/>
                  <a:pt x="216083" y="13180"/>
                  <a:pt x="227319" y="19466"/>
                </a:cubicBezTo>
                <a:cubicBezTo>
                  <a:pt x="238554" y="25753"/>
                  <a:pt x="248853" y="33511"/>
                  <a:pt x="258216" y="42740"/>
                </a:cubicBezTo>
                <a:cubicBezTo>
                  <a:pt x="267580" y="51969"/>
                  <a:pt x="275672" y="62335"/>
                  <a:pt x="282493" y="73838"/>
                </a:cubicBezTo>
                <a:lnTo>
                  <a:pt x="282493" y="33310"/>
                </a:lnTo>
                <a:cubicBezTo>
                  <a:pt x="282493" y="29832"/>
                  <a:pt x="283763" y="26823"/>
                  <a:pt x="286305" y="24282"/>
                </a:cubicBezTo>
                <a:cubicBezTo>
                  <a:pt x="288847" y="21740"/>
                  <a:pt x="291857" y="20469"/>
                  <a:pt x="295334" y="20469"/>
                </a:cubicBezTo>
                <a:cubicBezTo>
                  <a:pt x="298811" y="20469"/>
                  <a:pt x="301820" y="21740"/>
                  <a:pt x="304362" y="24282"/>
                </a:cubicBezTo>
                <a:cubicBezTo>
                  <a:pt x="306904" y="26823"/>
                  <a:pt x="308174" y="29832"/>
                  <a:pt x="308174" y="33310"/>
                </a:cubicBezTo>
                <a:close/>
                <a:moveTo>
                  <a:pt x="294932" y="187798"/>
                </a:moveTo>
                <a:cubicBezTo>
                  <a:pt x="294932" y="189002"/>
                  <a:pt x="294732" y="190206"/>
                  <a:pt x="294331" y="191410"/>
                </a:cubicBezTo>
                <a:cubicBezTo>
                  <a:pt x="289650" y="206658"/>
                  <a:pt x="282760" y="220769"/>
                  <a:pt x="273665" y="233744"/>
                </a:cubicBezTo>
                <a:cubicBezTo>
                  <a:pt x="264570" y="246719"/>
                  <a:pt x="253736" y="257886"/>
                  <a:pt x="241162" y="267250"/>
                </a:cubicBezTo>
                <a:cubicBezTo>
                  <a:pt x="228589" y="276613"/>
                  <a:pt x="214946" y="284037"/>
                  <a:pt x="200233" y="289520"/>
                </a:cubicBezTo>
                <a:cubicBezTo>
                  <a:pt x="185521" y="295003"/>
                  <a:pt x="169937" y="297680"/>
                  <a:pt x="153485" y="297545"/>
                </a:cubicBezTo>
                <a:cubicBezTo>
                  <a:pt x="140511" y="297545"/>
                  <a:pt x="127871" y="296007"/>
                  <a:pt x="115565" y="292931"/>
                </a:cubicBezTo>
                <a:cubicBezTo>
                  <a:pt x="103260" y="289855"/>
                  <a:pt x="91623" y="285373"/>
                  <a:pt x="80655" y="279488"/>
                </a:cubicBezTo>
                <a:cubicBezTo>
                  <a:pt x="69687" y="273604"/>
                  <a:pt x="59522" y="266313"/>
                  <a:pt x="50159" y="257619"/>
                </a:cubicBezTo>
                <a:cubicBezTo>
                  <a:pt x="40796" y="248926"/>
                  <a:pt x="32637" y="239026"/>
                  <a:pt x="25681" y="227925"/>
                </a:cubicBezTo>
                <a:lnTo>
                  <a:pt x="25681" y="264441"/>
                </a:lnTo>
                <a:cubicBezTo>
                  <a:pt x="25681" y="267918"/>
                  <a:pt x="24411" y="270927"/>
                  <a:pt x="21869" y="273469"/>
                </a:cubicBezTo>
                <a:cubicBezTo>
                  <a:pt x="19328" y="276011"/>
                  <a:pt x="16318" y="277281"/>
                  <a:pt x="12841" y="277281"/>
                </a:cubicBezTo>
                <a:cubicBezTo>
                  <a:pt x="9363" y="277281"/>
                  <a:pt x="6353" y="276011"/>
                  <a:pt x="3812" y="273469"/>
                </a:cubicBezTo>
                <a:cubicBezTo>
                  <a:pt x="1271" y="270927"/>
                  <a:pt x="0" y="267918"/>
                  <a:pt x="0" y="264441"/>
                </a:cubicBezTo>
                <a:lnTo>
                  <a:pt x="0" y="187397"/>
                </a:lnTo>
                <a:cubicBezTo>
                  <a:pt x="0" y="183920"/>
                  <a:pt x="1271" y="180911"/>
                  <a:pt x="3812" y="178369"/>
                </a:cubicBezTo>
                <a:cubicBezTo>
                  <a:pt x="6353" y="175827"/>
                  <a:pt x="9363" y="174557"/>
                  <a:pt x="12841" y="174557"/>
                </a:cubicBezTo>
                <a:lnTo>
                  <a:pt x="89884" y="174557"/>
                </a:lnTo>
                <a:cubicBezTo>
                  <a:pt x="93362" y="174557"/>
                  <a:pt x="96371" y="175827"/>
                  <a:pt x="98913" y="178369"/>
                </a:cubicBezTo>
                <a:cubicBezTo>
                  <a:pt x="101454" y="180911"/>
                  <a:pt x="102725" y="183920"/>
                  <a:pt x="102725" y="187397"/>
                </a:cubicBezTo>
                <a:cubicBezTo>
                  <a:pt x="102725" y="190874"/>
                  <a:pt x="101454" y="193884"/>
                  <a:pt x="98913" y="196426"/>
                </a:cubicBezTo>
                <a:cubicBezTo>
                  <a:pt x="96371" y="198968"/>
                  <a:pt x="93362" y="200238"/>
                  <a:pt x="89884" y="200238"/>
                </a:cubicBezTo>
                <a:lnTo>
                  <a:pt x="38923" y="200238"/>
                </a:lnTo>
                <a:cubicBezTo>
                  <a:pt x="44006" y="211473"/>
                  <a:pt x="50493" y="221571"/>
                  <a:pt x="58385" y="230534"/>
                </a:cubicBezTo>
                <a:cubicBezTo>
                  <a:pt x="66276" y="239496"/>
                  <a:pt x="75238" y="247120"/>
                  <a:pt x="85270" y="253406"/>
                </a:cubicBezTo>
                <a:cubicBezTo>
                  <a:pt x="95301" y="259692"/>
                  <a:pt x="106069" y="264507"/>
                  <a:pt x="117572" y="267852"/>
                </a:cubicBezTo>
                <a:cubicBezTo>
                  <a:pt x="129075" y="271196"/>
                  <a:pt x="140912" y="272867"/>
                  <a:pt x="153084" y="272867"/>
                </a:cubicBezTo>
                <a:cubicBezTo>
                  <a:pt x="163784" y="272867"/>
                  <a:pt x="174217" y="271463"/>
                  <a:pt x="184383" y="268654"/>
                </a:cubicBezTo>
                <a:cubicBezTo>
                  <a:pt x="194549" y="265845"/>
                  <a:pt x="204246" y="261698"/>
                  <a:pt x="213475" y="256215"/>
                </a:cubicBezTo>
                <a:cubicBezTo>
                  <a:pt x="222704" y="250731"/>
                  <a:pt x="231131" y="244377"/>
                  <a:pt x="238755" y="237155"/>
                </a:cubicBezTo>
                <a:cubicBezTo>
                  <a:pt x="246379" y="229932"/>
                  <a:pt x="252934" y="221639"/>
                  <a:pt x="258417" y="212276"/>
                </a:cubicBezTo>
                <a:cubicBezTo>
                  <a:pt x="261091" y="207727"/>
                  <a:pt x="263298" y="203181"/>
                  <a:pt x="265038" y="198633"/>
                </a:cubicBezTo>
                <a:cubicBezTo>
                  <a:pt x="266777" y="194084"/>
                  <a:pt x="268649" y="189337"/>
                  <a:pt x="270656" y="184388"/>
                </a:cubicBezTo>
                <a:cubicBezTo>
                  <a:pt x="271725" y="181713"/>
                  <a:pt x="273198" y="179572"/>
                  <a:pt x="275070" y="177967"/>
                </a:cubicBezTo>
                <a:cubicBezTo>
                  <a:pt x="276942" y="176362"/>
                  <a:pt x="279417" y="175560"/>
                  <a:pt x="282493" y="175560"/>
                </a:cubicBezTo>
                <a:cubicBezTo>
                  <a:pt x="285838" y="175560"/>
                  <a:pt x="288713" y="176697"/>
                  <a:pt x="291120" y="178971"/>
                </a:cubicBezTo>
                <a:cubicBezTo>
                  <a:pt x="293528" y="181244"/>
                  <a:pt x="294798" y="184187"/>
                  <a:pt x="294932" y="187798"/>
                </a:cubicBezTo>
                <a:close/>
              </a:path>
            </a:pathLst>
          </a:custGeom>
          <a:gradFill>
            <a:gsLst>
              <a:gs pos="10000">
                <a:srgbClr val="FFB3BB"/>
              </a:gs>
              <a:gs pos="35000">
                <a:srgbClr val="C5B4E3"/>
              </a:gs>
            </a:gsLst>
            <a:path path="circle">
              <a:fillToRect l="100000" t="100000"/>
            </a:path>
          </a:grad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pic>
        <p:nvPicPr>
          <p:cNvPr id="16" name="Graphic 15">
            <a:extLst>
              <a:ext uri="{FF2B5EF4-FFF2-40B4-BE49-F238E27FC236}">
                <a16:creationId xmlns:a16="http://schemas.microsoft.com/office/drawing/2014/main" id="{96153D13-52B1-11EA-B394-3BF71410293F}"/>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479631" y="4553141"/>
            <a:ext cx="355599" cy="500602"/>
          </a:xfrm>
          <a:prstGeom prst="rect">
            <a:avLst/>
          </a:prstGeom>
          <a:effectLst>
            <a:outerShdw blurRad="50800" dist="38100" dir="2700000" algn="tl" rotWithShape="0">
              <a:prstClr val="black">
                <a:alpha val="40000"/>
              </a:prstClr>
            </a:outerShdw>
          </a:effectLst>
        </p:spPr>
      </p:pic>
      <p:sp>
        <p:nvSpPr>
          <p:cNvPr id="25" name="Title 1">
            <a:extLst>
              <a:ext uri="{FF2B5EF4-FFF2-40B4-BE49-F238E27FC236}">
                <a16:creationId xmlns:a16="http://schemas.microsoft.com/office/drawing/2014/main" id="{F0F41A4A-E91F-61F4-A462-66F7054C9AF3}"/>
              </a:ext>
            </a:extLst>
          </p:cNvPr>
          <p:cNvSpPr txBox="1">
            <a:spLocks noGrp="1"/>
          </p:cNvSpPr>
          <p:nvPr>
            <p:ph type="title" idx="4294967295"/>
          </p:nvPr>
        </p:nvSpPr>
        <p:spPr>
          <a:xfrm>
            <a:off x="1174750" y="457200"/>
            <a:ext cx="11017250" cy="4921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t>AKS provides a modern platform for intelligent apps</a:t>
            </a:r>
          </a:p>
        </p:txBody>
      </p:sp>
    </p:spTree>
    <p:extLst>
      <p:ext uri="{BB962C8B-B14F-4D97-AF65-F5344CB8AC3E}">
        <p14:creationId xmlns:p14="http://schemas.microsoft.com/office/powerpoint/2010/main" val="22879083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0.00026 -0.01806 L -1.04167E-6 4.44444E-6 " pathEditMode="relative" rAng="0" ptsTypes="AA">
                                      <p:cBhvr>
                                        <p:cTn id="9" dur="600" fill="hold"/>
                                        <p:tgtEl>
                                          <p:spTgt spid="6"/>
                                        </p:tgtEl>
                                        <p:attrNameLst>
                                          <p:attrName>ppt_x</p:attrName>
                                          <p:attrName>ppt_y</p:attrName>
                                        </p:attrNameLst>
                                      </p:cBhvr>
                                      <p:rCtr x="13" y="903"/>
                                    </p:animMotion>
                                  </p:childTnLst>
                                </p:cTn>
                              </p:par>
                              <p:par>
                                <p:cTn id="10" presetID="10" presetClass="entr" presetSubtype="0" fill="hold" grpId="0" nodeType="withEffect">
                                  <p:stCondLst>
                                    <p:cond delay="10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63" presetClass="path" presetSubtype="0" decel="100000" fill="hold" grpId="1" nodeType="withEffect">
                                  <p:stCondLst>
                                    <p:cond delay="100"/>
                                  </p:stCondLst>
                                  <p:childTnLst>
                                    <p:animMotion origin="layout" path="M 0.00014 0.01806 L -4.79167E-6 0 " pathEditMode="relative" rAng="0" ptsTypes="AA">
                                      <p:cBhvr>
                                        <p:cTn id="14" dur="600" fill="hold"/>
                                        <p:tgtEl>
                                          <p:spTgt spid="2"/>
                                        </p:tgtEl>
                                        <p:attrNameLst>
                                          <p:attrName>ppt_x</p:attrName>
                                          <p:attrName>ppt_y</p:attrName>
                                        </p:attrNameLst>
                                      </p:cBhvr>
                                      <p:rCtr x="-1300" y="-90300"/>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63" presetClass="path" presetSubtype="0" decel="100000" fill="hold" grpId="1" nodeType="withEffect">
                                  <p:stCondLst>
                                    <p:cond delay="100"/>
                                  </p:stCondLst>
                                  <p:childTnLst>
                                    <p:animMotion origin="layout" path="M 0.00013 0.01806 L -3.33333E-6 -3.7037E-7 " pathEditMode="relative" rAng="0" ptsTypes="AA">
                                      <p:cBhvr>
                                        <p:cTn id="19" dur="600" fill="hold"/>
                                        <p:tgtEl>
                                          <p:spTgt spid="10"/>
                                        </p:tgtEl>
                                        <p:attrNameLst>
                                          <p:attrName>ppt_x</p:attrName>
                                          <p:attrName>ppt_y</p:attrName>
                                        </p:attrNameLst>
                                      </p:cBhvr>
                                      <p:rCtr x="-1300" y="-90300"/>
                                    </p:animMotion>
                                  </p:childTnLst>
                                </p:cTn>
                              </p:par>
                              <p:par>
                                <p:cTn id="20" presetID="10" presetClass="entr" presetSubtype="0" fill="hold" grpId="0" nodeType="withEffect">
                                  <p:stCondLst>
                                    <p:cond delay="30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500"/>
                                        <p:tgtEl>
                                          <p:spTgt spid="3"/>
                                        </p:tgtEl>
                                      </p:cBhvr>
                                    </p:animEffect>
                                  </p:childTnLst>
                                </p:cTn>
                              </p:par>
                              <p:par>
                                <p:cTn id="23" presetID="63" presetClass="path" presetSubtype="0" decel="100000" fill="hold" grpId="1" nodeType="withEffect">
                                  <p:stCondLst>
                                    <p:cond delay="300"/>
                                  </p:stCondLst>
                                  <p:childTnLst>
                                    <p:animMotion origin="layout" path="M 0.00013 0.01805 L -1.25E-6 4.07407E-6 " pathEditMode="relative" rAng="0" ptsTypes="AA">
                                      <p:cBhvr>
                                        <p:cTn id="24" dur="600" fill="hold"/>
                                        <p:tgtEl>
                                          <p:spTgt spid="3"/>
                                        </p:tgtEl>
                                        <p:attrNameLst>
                                          <p:attrName>ppt_x</p:attrName>
                                          <p:attrName>ppt_y</p:attrName>
                                        </p:attrNameLst>
                                      </p:cBhvr>
                                      <p:rCtr x="-1300" y="-90300"/>
                                    </p:animMotion>
                                  </p:childTnLst>
                                </p:cTn>
                              </p:par>
                              <p:par>
                                <p:cTn id="25" presetID="10" presetClass="entr" presetSubtype="0" fill="hold" grpId="0" nodeType="withEffect">
                                  <p:stCondLst>
                                    <p:cond delay="5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par>
                                <p:cTn id="28" presetID="63" presetClass="path" presetSubtype="0" decel="100000" fill="hold" grpId="1" nodeType="withEffect">
                                  <p:stCondLst>
                                    <p:cond delay="500"/>
                                  </p:stCondLst>
                                  <p:childTnLst>
                                    <p:animMotion origin="layout" path="M 0.00013 0.01806 L 4.16667E-6 -2.22222E-6 " pathEditMode="relative" rAng="0" ptsTypes="AA">
                                      <p:cBhvr>
                                        <p:cTn id="29" dur="600" fill="hold"/>
                                        <p:tgtEl>
                                          <p:spTgt spid="4"/>
                                        </p:tgtEl>
                                        <p:attrNameLst>
                                          <p:attrName>ppt_x</p:attrName>
                                          <p:attrName>ppt_y</p:attrName>
                                        </p:attrNameLst>
                                      </p:cBhvr>
                                      <p:rCtr x="-13" y="-903"/>
                                    </p:animMotion>
                                  </p:childTnLst>
                                </p:cTn>
                              </p:par>
                              <p:par>
                                <p:cTn id="30" presetID="10" presetClass="entr" presetSubtype="0" fill="hold" grpId="0" nodeType="withEffect">
                                  <p:stCondLst>
                                    <p:cond delay="3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63" presetClass="path" presetSubtype="0" decel="100000" fill="hold" grpId="1" nodeType="withEffect">
                                  <p:stCondLst>
                                    <p:cond delay="300"/>
                                  </p:stCondLst>
                                  <p:childTnLst>
                                    <p:animMotion origin="layout" path="M 0.00013 0.01806 L 1.45833E-6 -1.48148E-6 " pathEditMode="relative" rAng="0" ptsTypes="AA">
                                      <p:cBhvr>
                                        <p:cTn id="34" dur="600" fill="hold"/>
                                        <p:tgtEl>
                                          <p:spTgt spid="8"/>
                                        </p:tgtEl>
                                        <p:attrNameLst>
                                          <p:attrName>ppt_x</p:attrName>
                                          <p:attrName>ppt_y</p:attrName>
                                        </p:attrNameLst>
                                      </p:cBhvr>
                                      <p:rCtr x="-1300" y="-90300"/>
                                    </p:animMotion>
                                  </p:childTnLst>
                                </p:cTn>
                              </p:par>
                              <p:par>
                                <p:cTn id="35" presetID="10" presetClass="entr" presetSubtype="0" fill="hold" grpId="0" nodeType="withEffect">
                                  <p:stCondLst>
                                    <p:cond delay="50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par>
                                <p:cTn id="38" presetID="63" presetClass="path" presetSubtype="0" decel="100000" fill="hold" grpId="1" nodeType="withEffect">
                                  <p:stCondLst>
                                    <p:cond delay="500"/>
                                  </p:stCondLst>
                                  <p:childTnLst>
                                    <p:animMotion origin="layout" path="M 0.00013 0.01805 L 4.16667E-6 1.48148E-6 " pathEditMode="relative" rAng="0" ptsTypes="AA">
                                      <p:cBhvr>
                                        <p:cTn id="39" dur="600" fill="hold"/>
                                        <p:tgtEl>
                                          <p:spTgt spid="9"/>
                                        </p:tgtEl>
                                        <p:attrNameLst>
                                          <p:attrName>ppt_x</p:attrName>
                                          <p:attrName>ppt_y</p:attrName>
                                        </p:attrNameLst>
                                      </p:cBhvr>
                                      <p:rCtr x="-13" y="-903"/>
                                    </p:animMotion>
                                  </p:childTnLst>
                                </p:cTn>
                              </p:par>
                              <p:par>
                                <p:cTn id="40" presetID="10" presetClass="entr" presetSubtype="0" fill="hold" grpId="0" nodeType="withEffect">
                                  <p:stCondLst>
                                    <p:cond delay="10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par>
                                <p:cTn id="43" presetID="63" presetClass="path" presetSubtype="0" decel="100000" fill="hold" grpId="1" nodeType="withEffect">
                                  <p:stCondLst>
                                    <p:cond delay="100"/>
                                  </p:stCondLst>
                                  <p:childTnLst>
                                    <p:animMotion origin="layout" path="M 0.00014 0.01806 L -4.79167E-6 -4.44444E-6 " pathEditMode="relative" rAng="0" ptsTypes="AA">
                                      <p:cBhvr>
                                        <p:cTn id="44" dur="600" fill="hold"/>
                                        <p:tgtEl>
                                          <p:spTgt spid="11"/>
                                        </p:tgtEl>
                                        <p:attrNameLst>
                                          <p:attrName>ppt_x</p:attrName>
                                          <p:attrName>ppt_y</p:attrName>
                                        </p:attrNameLst>
                                      </p:cBhvr>
                                      <p:rCtr x="-1300" y="-90300"/>
                                    </p:animMotion>
                                  </p:childTnLst>
                                </p:cTn>
                              </p:par>
                              <p:par>
                                <p:cTn id="45" presetID="10" presetClass="entr" presetSubtype="0" fill="hold" grpId="0" nodeType="withEffect">
                                  <p:stCondLst>
                                    <p:cond delay="500"/>
                                  </p:stCondLst>
                                  <p:childTnLst>
                                    <p:set>
                                      <p:cBhvr>
                                        <p:cTn id="46" dur="1" fill="hold">
                                          <p:stCondLst>
                                            <p:cond delay="0"/>
                                          </p:stCondLst>
                                        </p:cTn>
                                        <p:tgtEl>
                                          <p:spTgt spid="5"/>
                                        </p:tgtEl>
                                        <p:attrNameLst>
                                          <p:attrName>style.visibility</p:attrName>
                                        </p:attrNameLst>
                                      </p:cBhvr>
                                      <p:to>
                                        <p:strVal val="visible"/>
                                      </p:to>
                                    </p:set>
                                    <p:animEffect transition="in" filter="fade">
                                      <p:cBhvr>
                                        <p:cTn id="47" dur="500"/>
                                        <p:tgtEl>
                                          <p:spTgt spid="5"/>
                                        </p:tgtEl>
                                      </p:cBhvr>
                                    </p:animEffect>
                                  </p:childTnLst>
                                </p:cTn>
                              </p:par>
                              <p:par>
                                <p:cTn id="48" presetID="63" presetClass="path" presetSubtype="0" decel="100000" fill="hold" grpId="1" nodeType="withEffect">
                                  <p:stCondLst>
                                    <p:cond delay="500"/>
                                  </p:stCondLst>
                                  <p:childTnLst>
                                    <p:animMotion origin="layout" path="M 0.00013 0.01806 L 4.16667E-6 -3.7037E-7 " pathEditMode="relative" rAng="0" ptsTypes="AA">
                                      <p:cBhvr>
                                        <p:cTn id="49" dur="600" fill="hold"/>
                                        <p:tgtEl>
                                          <p:spTgt spid="5"/>
                                        </p:tgtEl>
                                        <p:attrNameLst>
                                          <p:attrName>ppt_x</p:attrName>
                                          <p:attrName>ppt_y</p:attrName>
                                        </p:attrNameLst>
                                      </p:cBhvr>
                                      <p:rCtr x="-13" y="-903"/>
                                    </p:animMotion>
                                  </p:childTnLst>
                                </p:cTn>
                              </p:par>
                              <p:par>
                                <p:cTn id="50" presetID="10" presetClass="entr" presetSubtype="0" fill="hold" grpId="0" nodeType="withEffect">
                                  <p:stCondLst>
                                    <p:cond delay="100"/>
                                  </p:stCondLst>
                                  <p:childTnLst>
                                    <p:set>
                                      <p:cBhvr>
                                        <p:cTn id="51" dur="1" fill="hold">
                                          <p:stCondLst>
                                            <p:cond delay="0"/>
                                          </p:stCondLst>
                                        </p:cTn>
                                        <p:tgtEl>
                                          <p:spTgt spid="20"/>
                                        </p:tgtEl>
                                        <p:attrNameLst>
                                          <p:attrName>style.visibility</p:attrName>
                                        </p:attrNameLst>
                                      </p:cBhvr>
                                      <p:to>
                                        <p:strVal val="visible"/>
                                      </p:to>
                                    </p:set>
                                    <p:animEffect transition="in" filter="fade">
                                      <p:cBhvr>
                                        <p:cTn id="52" dur="500"/>
                                        <p:tgtEl>
                                          <p:spTgt spid="20"/>
                                        </p:tgtEl>
                                      </p:cBhvr>
                                    </p:animEffect>
                                  </p:childTnLst>
                                </p:cTn>
                              </p:par>
                              <p:par>
                                <p:cTn id="53" presetID="63" presetClass="path" presetSubtype="0" decel="100000" fill="hold" grpId="1" nodeType="withEffect">
                                  <p:stCondLst>
                                    <p:cond delay="100"/>
                                  </p:stCondLst>
                                  <p:childTnLst>
                                    <p:animMotion origin="layout" path="M 0.00014 0.01805 L -4.79167E-6 4.81481E-6 " pathEditMode="relative" rAng="0" ptsTypes="AA">
                                      <p:cBhvr>
                                        <p:cTn id="54" dur="600" fill="hold"/>
                                        <p:tgtEl>
                                          <p:spTgt spid="20"/>
                                        </p:tgtEl>
                                        <p:attrNameLst>
                                          <p:attrName>ppt_x</p:attrName>
                                          <p:attrName>ppt_y</p:attrName>
                                        </p:attrNameLst>
                                      </p:cBhvr>
                                      <p:rCtr x="-13" y="-903"/>
                                    </p:animMotion>
                                  </p:childTnLst>
                                </p:cTn>
                              </p:par>
                              <p:par>
                                <p:cTn id="55" presetID="10" presetClass="entr" presetSubtype="0" fill="hold" grpId="0" nodeType="withEffect">
                                  <p:stCondLst>
                                    <p:cond delay="100"/>
                                  </p:stCondLst>
                                  <p:childTnLst>
                                    <p:set>
                                      <p:cBhvr>
                                        <p:cTn id="56" dur="1" fill="hold">
                                          <p:stCondLst>
                                            <p:cond delay="0"/>
                                          </p:stCondLst>
                                        </p:cTn>
                                        <p:tgtEl>
                                          <p:spTgt spid="7"/>
                                        </p:tgtEl>
                                        <p:attrNameLst>
                                          <p:attrName>style.visibility</p:attrName>
                                        </p:attrNameLst>
                                      </p:cBhvr>
                                      <p:to>
                                        <p:strVal val="visible"/>
                                      </p:to>
                                    </p:set>
                                    <p:animEffect transition="in" filter="fade">
                                      <p:cBhvr>
                                        <p:cTn id="57" dur="500"/>
                                        <p:tgtEl>
                                          <p:spTgt spid="7"/>
                                        </p:tgtEl>
                                      </p:cBhvr>
                                    </p:animEffect>
                                  </p:childTnLst>
                                </p:cTn>
                              </p:par>
                              <p:par>
                                <p:cTn id="58" presetID="63" presetClass="path" presetSubtype="0" decel="100000" fill="hold" grpId="1" nodeType="withEffect">
                                  <p:stCondLst>
                                    <p:cond delay="100"/>
                                  </p:stCondLst>
                                  <p:childTnLst>
                                    <p:animMotion origin="layout" path="M 0.00014 0.01805 L -4.79167E-6 4.81481E-6 " pathEditMode="relative" rAng="0" ptsTypes="AA">
                                      <p:cBhvr>
                                        <p:cTn id="59" dur="600" fill="hold"/>
                                        <p:tgtEl>
                                          <p:spTgt spid="7"/>
                                        </p:tgtEl>
                                        <p:attrNameLst>
                                          <p:attrName>ppt_x</p:attrName>
                                          <p:attrName>ppt_y</p:attrName>
                                        </p:attrNameLst>
                                      </p:cBhvr>
                                      <p:rCtr x="-13" y="-903"/>
                                    </p:animMotion>
                                  </p:childTnLst>
                                </p:cTn>
                              </p:par>
                              <p:par>
                                <p:cTn id="60" presetID="10" presetClass="entr" presetSubtype="0" fill="hold" grpId="0" nodeType="withEffect">
                                  <p:stCondLst>
                                    <p:cond delay="100"/>
                                  </p:stCondLst>
                                  <p:childTnLst>
                                    <p:set>
                                      <p:cBhvr>
                                        <p:cTn id="61" dur="1" fill="hold">
                                          <p:stCondLst>
                                            <p:cond delay="0"/>
                                          </p:stCondLst>
                                        </p:cTn>
                                        <p:tgtEl>
                                          <p:spTgt spid="17"/>
                                        </p:tgtEl>
                                        <p:attrNameLst>
                                          <p:attrName>style.visibility</p:attrName>
                                        </p:attrNameLst>
                                      </p:cBhvr>
                                      <p:to>
                                        <p:strVal val="visible"/>
                                      </p:to>
                                    </p:set>
                                    <p:animEffect transition="in" filter="fade">
                                      <p:cBhvr>
                                        <p:cTn id="62" dur="500"/>
                                        <p:tgtEl>
                                          <p:spTgt spid="17"/>
                                        </p:tgtEl>
                                      </p:cBhvr>
                                    </p:animEffect>
                                  </p:childTnLst>
                                </p:cTn>
                              </p:par>
                              <p:par>
                                <p:cTn id="63" presetID="63" presetClass="path" presetSubtype="0" decel="100000" fill="hold" grpId="1" nodeType="withEffect">
                                  <p:stCondLst>
                                    <p:cond delay="100"/>
                                  </p:stCondLst>
                                  <p:childTnLst>
                                    <p:animMotion origin="layout" path="M 0.00014 0.01806 L -4.79167E-6 -4.44444E-6 " pathEditMode="relative" rAng="0" ptsTypes="AA">
                                      <p:cBhvr>
                                        <p:cTn id="64" dur="600" fill="hold"/>
                                        <p:tgtEl>
                                          <p:spTgt spid="17"/>
                                        </p:tgtEl>
                                        <p:attrNameLst>
                                          <p:attrName>ppt_x</p:attrName>
                                          <p:attrName>ppt_y</p:attrName>
                                        </p:attrNameLst>
                                      </p:cBhvr>
                                      <p:rCtr x="-1300" y="-90300"/>
                                    </p:animMotion>
                                  </p:childTnLst>
                                </p:cTn>
                              </p:par>
                              <p:par>
                                <p:cTn id="65" presetID="10" presetClass="entr" presetSubtype="0" fill="hold" grpId="0" nodeType="withEffect">
                                  <p:stCondLst>
                                    <p:cond delay="300"/>
                                  </p:stCondLst>
                                  <p:childTnLst>
                                    <p:set>
                                      <p:cBhvr>
                                        <p:cTn id="66" dur="1" fill="hold">
                                          <p:stCondLst>
                                            <p:cond delay="0"/>
                                          </p:stCondLst>
                                        </p:cTn>
                                        <p:tgtEl>
                                          <p:spTgt spid="18"/>
                                        </p:tgtEl>
                                        <p:attrNameLst>
                                          <p:attrName>style.visibility</p:attrName>
                                        </p:attrNameLst>
                                      </p:cBhvr>
                                      <p:to>
                                        <p:strVal val="visible"/>
                                      </p:to>
                                    </p:set>
                                    <p:animEffect transition="in" filter="fade">
                                      <p:cBhvr>
                                        <p:cTn id="67" dur="500"/>
                                        <p:tgtEl>
                                          <p:spTgt spid="18"/>
                                        </p:tgtEl>
                                      </p:cBhvr>
                                    </p:animEffect>
                                  </p:childTnLst>
                                </p:cTn>
                              </p:par>
                              <p:par>
                                <p:cTn id="68" presetID="63" presetClass="path" presetSubtype="0" decel="100000" fill="hold" grpId="1" nodeType="withEffect">
                                  <p:stCondLst>
                                    <p:cond delay="300"/>
                                  </p:stCondLst>
                                  <p:childTnLst>
                                    <p:animMotion origin="layout" path="M 0.00013 0.01805 L -1.25E-6 4.07407E-6 " pathEditMode="relative" rAng="0" ptsTypes="AA">
                                      <p:cBhvr>
                                        <p:cTn id="69" dur="600" fill="hold"/>
                                        <p:tgtEl>
                                          <p:spTgt spid="18"/>
                                        </p:tgtEl>
                                        <p:attrNameLst>
                                          <p:attrName>ppt_x</p:attrName>
                                          <p:attrName>ppt_y</p:attrName>
                                        </p:attrNameLst>
                                      </p:cBhvr>
                                      <p:rCtr x="-1300" y="-90300"/>
                                    </p:animMotion>
                                  </p:childTnLst>
                                </p:cTn>
                              </p:par>
                              <p:par>
                                <p:cTn id="70" presetID="10" presetClass="entr" presetSubtype="0" fill="hold" grpId="0" nodeType="withEffect">
                                  <p:stCondLst>
                                    <p:cond delay="300"/>
                                  </p:stCondLst>
                                  <p:childTnLst>
                                    <p:set>
                                      <p:cBhvr>
                                        <p:cTn id="71" dur="1" fill="hold">
                                          <p:stCondLst>
                                            <p:cond delay="0"/>
                                          </p:stCondLst>
                                        </p:cTn>
                                        <p:tgtEl>
                                          <p:spTgt spid="19"/>
                                        </p:tgtEl>
                                        <p:attrNameLst>
                                          <p:attrName>style.visibility</p:attrName>
                                        </p:attrNameLst>
                                      </p:cBhvr>
                                      <p:to>
                                        <p:strVal val="visible"/>
                                      </p:to>
                                    </p:set>
                                    <p:animEffect transition="in" filter="fade">
                                      <p:cBhvr>
                                        <p:cTn id="72" dur="500"/>
                                        <p:tgtEl>
                                          <p:spTgt spid="19"/>
                                        </p:tgtEl>
                                      </p:cBhvr>
                                    </p:animEffect>
                                  </p:childTnLst>
                                </p:cTn>
                              </p:par>
                              <p:par>
                                <p:cTn id="73" presetID="63" presetClass="path" presetSubtype="0" decel="100000" fill="hold" grpId="1" nodeType="withEffect">
                                  <p:stCondLst>
                                    <p:cond delay="300"/>
                                  </p:stCondLst>
                                  <p:childTnLst>
                                    <p:animMotion origin="layout" path="M 0.00013 0.01806 L 1.45833E-6 -1.48148E-6 " pathEditMode="relative" rAng="0" ptsTypes="AA">
                                      <p:cBhvr>
                                        <p:cTn id="74" dur="600" fill="hold"/>
                                        <p:tgtEl>
                                          <p:spTgt spid="19"/>
                                        </p:tgtEl>
                                        <p:attrNameLst>
                                          <p:attrName>ppt_x</p:attrName>
                                          <p:attrName>ppt_y</p:attrName>
                                        </p:attrNameLst>
                                      </p:cBhvr>
                                      <p:rCtr x="-1300" y="-90300"/>
                                    </p:animMotion>
                                  </p:childTnLst>
                                </p:cTn>
                              </p:par>
                              <p:par>
                                <p:cTn id="75" presetID="10" presetClass="entr" presetSubtype="0" fill="hold" grpId="0" nodeType="withEffect">
                                  <p:stCondLst>
                                    <p:cond delay="50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63" presetClass="path" presetSubtype="0" decel="100000" fill="hold" grpId="1" nodeType="withEffect">
                                  <p:stCondLst>
                                    <p:cond delay="500"/>
                                  </p:stCondLst>
                                  <p:childTnLst>
                                    <p:animMotion origin="layout" path="M 0.00013 0.01805 L 3.125E-6 4.07407E-6 " pathEditMode="relative" rAng="0" ptsTypes="AA">
                                      <p:cBhvr>
                                        <p:cTn id="79" dur="600" fill="hold"/>
                                        <p:tgtEl>
                                          <p:spTgt spid="13"/>
                                        </p:tgtEl>
                                        <p:attrNameLst>
                                          <p:attrName>ppt_x</p:attrName>
                                          <p:attrName>ppt_y</p:attrName>
                                        </p:attrNameLst>
                                      </p:cBhvr>
                                      <p:rCtr x="-1300" y="-90300"/>
                                    </p:animMotion>
                                  </p:childTnLst>
                                </p:cTn>
                              </p:par>
                              <p:par>
                                <p:cTn id="80" presetID="10" presetClass="entr" presetSubtype="0" fill="hold" grpId="0" nodeType="withEffect">
                                  <p:stCondLst>
                                    <p:cond delay="50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par>
                                <p:cTn id="83" presetID="63" presetClass="path" presetSubtype="0" decel="100000" fill="hold" grpId="1" nodeType="withEffect">
                                  <p:stCondLst>
                                    <p:cond delay="500"/>
                                  </p:stCondLst>
                                  <p:childTnLst>
                                    <p:animMotion origin="layout" path="M 0.00013 0.01805 L 4.16667E-7 3.33333E-6 " pathEditMode="relative" rAng="0" ptsTypes="AA">
                                      <p:cBhvr>
                                        <p:cTn id="84" dur="600" fill="hold"/>
                                        <p:tgtEl>
                                          <p:spTgt spid="12"/>
                                        </p:tgtEl>
                                        <p:attrNameLst>
                                          <p:attrName>ppt_x</p:attrName>
                                          <p:attrName>ppt_y</p:attrName>
                                        </p:attrNameLst>
                                      </p:cBhvr>
                                      <p:rCtr x="-13" y="-903"/>
                                    </p:animMotion>
                                  </p:childTnLst>
                                </p:cTn>
                              </p:par>
                              <p:par>
                                <p:cTn id="85" presetID="10" presetClass="entr" presetSubtype="0" fill="hold" nodeType="withEffect">
                                  <p:stCondLst>
                                    <p:cond delay="500"/>
                                  </p:stCondLst>
                                  <p:childTnLst>
                                    <p:set>
                                      <p:cBhvr>
                                        <p:cTn id="86" dur="1" fill="hold">
                                          <p:stCondLst>
                                            <p:cond delay="0"/>
                                          </p:stCondLst>
                                        </p:cTn>
                                        <p:tgtEl>
                                          <p:spTgt spid="16"/>
                                        </p:tgtEl>
                                        <p:attrNameLst>
                                          <p:attrName>style.visibility</p:attrName>
                                        </p:attrNameLst>
                                      </p:cBhvr>
                                      <p:to>
                                        <p:strVal val="visible"/>
                                      </p:to>
                                    </p:set>
                                    <p:animEffect transition="in" filter="fade">
                                      <p:cBhvr>
                                        <p:cTn id="87" dur="500"/>
                                        <p:tgtEl>
                                          <p:spTgt spid="16"/>
                                        </p:tgtEl>
                                      </p:cBhvr>
                                    </p:animEffect>
                                  </p:childTnLst>
                                </p:cTn>
                              </p:par>
                              <p:par>
                                <p:cTn id="88" presetID="63" presetClass="path" presetSubtype="0" decel="100000" fill="hold" nodeType="withEffect">
                                  <p:stCondLst>
                                    <p:cond delay="500"/>
                                  </p:stCondLst>
                                  <p:childTnLst>
                                    <p:animMotion origin="layout" path="M 0.00013 0.01806 L 3.95833E-6 -1.48148E-6 " pathEditMode="relative" rAng="0" ptsTypes="AA">
                                      <p:cBhvr>
                                        <p:cTn id="89" dur="600" fill="hold"/>
                                        <p:tgtEl>
                                          <p:spTgt spid="16"/>
                                        </p:tgtEl>
                                        <p:attrNameLst>
                                          <p:attrName>ppt_x</p:attrName>
                                          <p:attrName>ppt_y</p:attrName>
                                        </p:attrNameLst>
                                      </p:cBhvr>
                                      <p:rCtr x="-13" y="-903"/>
                                    </p:animMotion>
                                  </p:childTnLst>
                                </p:cTn>
                              </p:par>
                              <p:par>
                                <p:cTn id="90" presetID="10" presetClass="entr" presetSubtype="0" fill="hold" grpId="0" nodeType="withEffect">
                                  <p:stCondLst>
                                    <p:cond delay="300"/>
                                  </p:stCondLst>
                                  <p:childTnLst>
                                    <p:set>
                                      <p:cBhvr>
                                        <p:cTn id="91" dur="1" fill="hold">
                                          <p:stCondLst>
                                            <p:cond delay="0"/>
                                          </p:stCondLst>
                                        </p:cTn>
                                        <p:tgtEl>
                                          <p:spTgt spid="15"/>
                                        </p:tgtEl>
                                        <p:attrNameLst>
                                          <p:attrName>style.visibility</p:attrName>
                                        </p:attrNameLst>
                                      </p:cBhvr>
                                      <p:to>
                                        <p:strVal val="visible"/>
                                      </p:to>
                                    </p:set>
                                    <p:animEffect transition="in" filter="fade">
                                      <p:cBhvr>
                                        <p:cTn id="92" dur="500"/>
                                        <p:tgtEl>
                                          <p:spTgt spid="15"/>
                                        </p:tgtEl>
                                      </p:cBhvr>
                                    </p:animEffect>
                                  </p:childTnLst>
                                </p:cTn>
                              </p:par>
                              <p:par>
                                <p:cTn id="93" presetID="63" presetClass="path" presetSubtype="0" decel="100000" fill="hold" grpId="1" nodeType="withEffect">
                                  <p:stCondLst>
                                    <p:cond delay="300"/>
                                  </p:stCondLst>
                                  <p:childTnLst>
                                    <p:animMotion origin="layout" path="M 0.00013 0.01806 L 1.45833E-6 -1.48148E-6 " pathEditMode="relative" rAng="0" ptsTypes="AA">
                                      <p:cBhvr>
                                        <p:cTn id="94" dur="600" fill="hold"/>
                                        <p:tgtEl>
                                          <p:spTgt spid="15"/>
                                        </p:tgtEl>
                                        <p:attrNameLst>
                                          <p:attrName>ppt_x</p:attrName>
                                          <p:attrName>ppt_y</p:attrName>
                                        </p:attrNameLst>
                                      </p:cBhvr>
                                      <p:rCtr x="-1300" y="-90300"/>
                                    </p:animMotion>
                                  </p:childTnLst>
                                </p:cTn>
                              </p:par>
                              <p:par>
                                <p:cTn id="95" presetID="10" presetClass="entr" presetSubtype="0" fill="hold" grpId="0" nodeType="withEffect">
                                  <p:stCondLst>
                                    <p:cond delay="300"/>
                                  </p:stCondLst>
                                  <p:childTnLst>
                                    <p:set>
                                      <p:cBhvr>
                                        <p:cTn id="96" dur="1" fill="hold">
                                          <p:stCondLst>
                                            <p:cond delay="0"/>
                                          </p:stCondLst>
                                        </p:cTn>
                                        <p:tgtEl>
                                          <p:spTgt spid="23"/>
                                        </p:tgtEl>
                                        <p:attrNameLst>
                                          <p:attrName>style.visibility</p:attrName>
                                        </p:attrNameLst>
                                      </p:cBhvr>
                                      <p:to>
                                        <p:strVal val="visible"/>
                                      </p:to>
                                    </p:set>
                                    <p:animEffect transition="in" filter="fade">
                                      <p:cBhvr>
                                        <p:cTn id="97" dur="500"/>
                                        <p:tgtEl>
                                          <p:spTgt spid="23"/>
                                        </p:tgtEl>
                                      </p:cBhvr>
                                    </p:animEffect>
                                  </p:childTnLst>
                                </p:cTn>
                              </p:par>
                              <p:par>
                                <p:cTn id="98" presetID="63" presetClass="path" presetSubtype="0" decel="100000" fill="hold" grpId="1" nodeType="withEffect">
                                  <p:stCondLst>
                                    <p:cond delay="300"/>
                                  </p:stCondLst>
                                  <p:childTnLst>
                                    <p:animMotion origin="layout" path="M 0.00013 0.01806 L 1.45833E-6 -1.48148E-6 " pathEditMode="relative" rAng="0" ptsTypes="AA">
                                      <p:cBhvr>
                                        <p:cTn id="99" dur="600" fill="hold"/>
                                        <p:tgtEl>
                                          <p:spTgt spid="23"/>
                                        </p:tgtEl>
                                        <p:attrNameLst>
                                          <p:attrName>ppt_x</p:attrName>
                                          <p:attrName>ppt_y</p:attrName>
                                        </p:attrNameLst>
                                      </p:cBhvr>
                                      <p:rCtr x="-1300" y="-90300"/>
                                    </p:animMotion>
                                  </p:childTnLst>
                                </p:cTn>
                              </p:par>
                              <p:par>
                                <p:cTn id="100" presetID="10" presetClass="entr" presetSubtype="0" fill="hold" nodeType="withEffect">
                                  <p:stCondLst>
                                    <p:cond delay="300"/>
                                  </p:stCondLst>
                                  <p:childTnLst>
                                    <p:set>
                                      <p:cBhvr>
                                        <p:cTn id="101" dur="1" fill="hold">
                                          <p:stCondLst>
                                            <p:cond delay="0"/>
                                          </p:stCondLst>
                                        </p:cTn>
                                        <p:tgtEl>
                                          <p:spTgt spid="14"/>
                                        </p:tgtEl>
                                        <p:attrNameLst>
                                          <p:attrName>style.visibility</p:attrName>
                                        </p:attrNameLst>
                                      </p:cBhvr>
                                      <p:to>
                                        <p:strVal val="visible"/>
                                      </p:to>
                                    </p:set>
                                    <p:animEffect transition="in" filter="fade">
                                      <p:cBhvr>
                                        <p:cTn id="102" dur="300"/>
                                        <p:tgtEl>
                                          <p:spTgt spid="14"/>
                                        </p:tgtEl>
                                      </p:cBhvr>
                                    </p:animEffect>
                                  </p:childTnLst>
                                </p:cTn>
                              </p:par>
                              <p:par>
                                <p:cTn id="103" presetID="6" presetClass="emph" presetSubtype="0" accel="100000" autoRev="1" fill="hold" nodeType="withEffect">
                                  <p:stCondLst>
                                    <p:cond delay="0"/>
                                  </p:stCondLst>
                                  <p:childTnLst>
                                    <p:animScale>
                                      <p:cBhvr>
                                        <p:cTn id="104" dur="300" fill="hold"/>
                                        <p:tgtEl>
                                          <p:spTgt spid="14"/>
                                        </p:tgtEl>
                                      </p:cBhvr>
                                      <p:by x="0" y="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20" grpId="0"/>
      <p:bldP spid="20" grpId="1"/>
      <p:bldP spid="11" grpId="0"/>
      <p:bldP spid="11" grpId="1"/>
      <p:bldP spid="3" grpId="0"/>
      <p:bldP spid="3" grpId="1"/>
      <p:bldP spid="8" grpId="0"/>
      <p:bldP spid="8" grpId="1"/>
      <p:bldP spid="15" grpId="0"/>
      <p:bldP spid="15" grpId="1"/>
      <p:bldP spid="4" grpId="0"/>
      <p:bldP spid="4" grpId="1"/>
      <p:bldP spid="10" grpId="0" animBg="1"/>
      <p:bldP spid="10" grpId="1" animBg="1"/>
      <p:bldP spid="9" grpId="0"/>
      <p:bldP spid="9" grpId="1"/>
      <p:bldP spid="5" grpId="0"/>
      <p:bldP spid="5" grpId="1"/>
      <p:bldP spid="6" grpId="0" animBg="1"/>
      <p:bldP spid="6" grpId="1" animBg="1"/>
      <p:bldP spid="12" grpId="0" animBg="1"/>
      <p:bldP spid="12" grpId="1" animBg="1"/>
      <p:bldP spid="13" grpId="0" animBg="1"/>
      <p:bldP spid="13" grpId="1" animBg="1"/>
      <p:bldP spid="23" grpId="0" animBg="1"/>
      <p:bldP spid="23" grpId="1" animBg="1"/>
      <p:bldP spid="19" grpId="0" animBg="1"/>
      <p:bldP spid="19" grpId="1" animBg="1"/>
      <p:bldP spid="17" grpId="0" animBg="1"/>
      <p:bldP spid="17" grpId="1" animBg="1"/>
      <p:bldP spid="7" grpId="0" animBg="1"/>
      <p:bldP spid="7" grpId="1" animBg="1"/>
      <p:bldP spid="18" grpId="0" animBg="1"/>
      <p:bldP spid="1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4">
            <a:extLst>
              <a:ext uri="{FF2B5EF4-FFF2-40B4-BE49-F238E27FC236}">
                <a16:creationId xmlns:a16="http://schemas.microsoft.com/office/drawing/2014/main" id="{A012BD86-6812-644E-AF89-7FF097732CB3}"/>
              </a:ext>
              <a:ext uri="{C183D7F6-B498-43B3-948B-1728B52AA6E4}">
                <adec:decorative xmlns:adec="http://schemas.microsoft.com/office/drawing/2017/decorative" val="1"/>
              </a:ext>
            </a:extLst>
          </p:cNvPr>
          <p:cNvSpPr>
            <a:spLocks noChangeAspect="1"/>
          </p:cNvSpPr>
          <p:nvPr/>
        </p:nvSpPr>
        <p:spPr bwMode="auto">
          <a:xfrm>
            <a:off x="584200" y="1436688"/>
            <a:ext cx="11029352" cy="483235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2000" b="1" kern="0">
                <a:latin typeface="Segoe UI Semibold" panose="020B0502040204020203" pitchFamily="34" charset="0"/>
                <a:ea typeface="Open Sans" panose="020B0606030504020204" pitchFamily="34" charset="0"/>
                <a:cs typeface="Segoe UI Semibold" panose="020B0502040204020203" pitchFamily="34" charset="0"/>
              </a:rPr>
              <a:t>Azure Machine Learning</a:t>
            </a:r>
          </a:p>
        </p:txBody>
      </p:sp>
      <p:sp>
        <p:nvSpPr>
          <p:cNvPr id="5" name="Title 4" descr="Machine learning Architecture ">
            <a:extLst>
              <a:ext uri="{FF2B5EF4-FFF2-40B4-BE49-F238E27FC236}">
                <a16:creationId xmlns:a16="http://schemas.microsoft.com/office/drawing/2014/main" id="{DAF83725-5154-7A0E-463F-DCF6CF8D8932}"/>
              </a:ext>
            </a:extLst>
          </p:cNvPr>
          <p:cNvSpPr>
            <a:spLocks noGrp="1"/>
          </p:cNvSpPr>
          <p:nvPr>
            <p:ph type="title"/>
          </p:nvPr>
        </p:nvSpPr>
        <p:spPr/>
        <p:txBody>
          <a:bodyPr/>
          <a:lstStyle/>
          <a:p>
            <a:pPr algn="ctr"/>
            <a:r>
              <a:rPr lang="en-US"/>
              <a:t>Machine learning on AKS + Azure ML</a:t>
            </a:r>
          </a:p>
        </p:txBody>
      </p:sp>
      <p:pic>
        <p:nvPicPr>
          <p:cNvPr id="2" name="Picture 1" descr="Machine learning Architecture ">
            <a:extLst>
              <a:ext uri="{FF2B5EF4-FFF2-40B4-BE49-F238E27FC236}">
                <a16:creationId xmlns:a16="http://schemas.microsoft.com/office/drawing/2014/main" id="{E2389A34-7D69-39AC-3BEE-161A847FF7A0}"/>
              </a:ext>
            </a:extLst>
          </p:cNvPr>
          <p:cNvPicPr>
            <a:picLocks noChangeAspect="1"/>
          </p:cNvPicPr>
          <p:nvPr/>
        </p:nvPicPr>
        <p:blipFill rotWithShape="1">
          <a:blip r:embed="rId3"/>
          <a:srcRect l="29584" t="32503" r="66452" b="59924"/>
          <a:stretch/>
        </p:blipFill>
        <p:spPr>
          <a:xfrm>
            <a:off x="3645202" y="2478624"/>
            <a:ext cx="409687" cy="409687"/>
          </a:xfrm>
          <a:prstGeom prst="ellipse">
            <a:avLst/>
          </a:prstGeom>
        </p:spPr>
      </p:pic>
      <p:sp>
        <p:nvSpPr>
          <p:cNvPr id="8" name="Rectangle 7">
            <a:extLst>
              <a:ext uri="{FF2B5EF4-FFF2-40B4-BE49-F238E27FC236}">
                <a16:creationId xmlns:a16="http://schemas.microsoft.com/office/drawing/2014/main" id="{9EFAB62F-7AFC-3F34-F25A-5750AEB12330}"/>
              </a:ext>
              <a:ext uri="{C183D7F6-B498-43B3-948B-1728B52AA6E4}">
                <adec:decorative xmlns:adec="http://schemas.microsoft.com/office/drawing/2017/decorative" val="1"/>
              </a:ext>
            </a:extLst>
          </p:cNvPr>
          <p:cNvSpPr/>
          <p:nvPr/>
        </p:nvSpPr>
        <p:spPr bwMode="auto">
          <a:xfrm>
            <a:off x="1100138" y="4267200"/>
            <a:ext cx="3500437" cy="154305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9" name="Rectangle 8">
            <a:extLst>
              <a:ext uri="{FF2B5EF4-FFF2-40B4-BE49-F238E27FC236}">
                <a16:creationId xmlns:a16="http://schemas.microsoft.com/office/drawing/2014/main" id="{3ED2255C-28B5-EE75-987C-03183D88C31F}"/>
              </a:ext>
              <a:ext uri="{C183D7F6-B498-43B3-948B-1728B52AA6E4}">
                <adec:decorative xmlns:adec="http://schemas.microsoft.com/office/drawing/2017/decorative" val="1"/>
              </a:ext>
            </a:extLst>
          </p:cNvPr>
          <p:cNvSpPr/>
          <p:nvPr/>
        </p:nvSpPr>
        <p:spPr bwMode="auto">
          <a:xfrm>
            <a:off x="7591427" y="4267200"/>
            <a:ext cx="3500437" cy="1543050"/>
          </a:xfrm>
          <a:prstGeom prst="rect">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7" name="Rectangle 6">
            <a:extLst>
              <a:ext uri="{FF2B5EF4-FFF2-40B4-BE49-F238E27FC236}">
                <a16:creationId xmlns:a16="http://schemas.microsoft.com/office/drawing/2014/main" id="{D4D24541-4128-FDEA-C312-28EFE8C439E9}"/>
              </a:ext>
              <a:ext uri="{C183D7F6-B498-43B3-948B-1728B52AA6E4}">
                <adec:decorative xmlns:adec="http://schemas.microsoft.com/office/drawing/2017/decorative" val="1"/>
              </a:ext>
            </a:extLst>
          </p:cNvPr>
          <p:cNvSpPr/>
          <p:nvPr/>
        </p:nvSpPr>
        <p:spPr bwMode="auto">
          <a:xfrm>
            <a:off x="2877045" y="2052624"/>
            <a:ext cx="6443662" cy="1466850"/>
          </a:xfrm>
          <a:prstGeom prst="rect">
            <a:avLst/>
          </a:prstGeom>
          <a:noFill/>
          <a:ln>
            <a:solidFill>
              <a:schemeClr val="accent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chemeClr val="bg1"/>
              </a:solidFill>
              <a:ea typeface="Segoe UI" pitchFamily="34" charset="0"/>
              <a:cs typeface="Segoe UI" pitchFamily="34" charset="0"/>
            </a:endParaRPr>
          </a:p>
        </p:txBody>
      </p:sp>
      <p:sp>
        <p:nvSpPr>
          <p:cNvPr id="10" name="TextBox 9">
            <a:extLst>
              <a:ext uri="{FF2B5EF4-FFF2-40B4-BE49-F238E27FC236}">
                <a16:creationId xmlns:a16="http://schemas.microsoft.com/office/drawing/2014/main" id="{4EE62B92-0EDF-F87E-0556-1DBA54FA17EB}"/>
              </a:ext>
            </a:extLst>
          </p:cNvPr>
          <p:cNvSpPr txBox="1"/>
          <p:nvPr/>
        </p:nvSpPr>
        <p:spPr>
          <a:xfrm>
            <a:off x="4954955" y="3221459"/>
            <a:ext cx="238215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Kubernetes compute targets</a:t>
            </a:r>
          </a:p>
        </p:txBody>
      </p:sp>
      <p:cxnSp>
        <p:nvCxnSpPr>
          <p:cNvPr id="12" name="Straight Arrow Connector 11">
            <a:extLst>
              <a:ext uri="{FF2B5EF4-FFF2-40B4-BE49-F238E27FC236}">
                <a16:creationId xmlns:a16="http://schemas.microsoft.com/office/drawing/2014/main" id="{3550F108-0AEA-04A0-9E9A-3964A6DF7572}"/>
              </a:ext>
              <a:ext uri="{C183D7F6-B498-43B3-948B-1728B52AA6E4}">
                <adec:decorative xmlns:adec="http://schemas.microsoft.com/office/drawing/2017/decorative" val="1"/>
              </a:ext>
            </a:extLst>
          </p:cNvPr>
          <p:cNvCxnSpPr>
            <a:cxnSpLocks/>
            <a:stCxn id="10" idx="3"/>
          </p:cNvCxnSpPr>
          <p:nvPr/>
        </p:nvCxnSpPr>
        <p:spPr>
          <a:xfrm>
            <a:off x="7337105" y="3364575"/>
            <a:ext cx="1907385"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FB89C9D-19DC-24BE-10B4-0FCD7C00E25B}"/>
              </a:ext>
              <a:ext uri="{C183D7F6-B498-43B3-948B-1728B52AA6E4}">
                <adec:decorative xmlns:adec="http://schemas.microsoft.com/office/drawing/2017/decorative" val="1"/>
              </a:ext>
            </a:extLst>
          </p:cNvPr>
          <p:cNvCxnSpPr>
            <a:cxnSpLocks/>
          </p:cNvCxnSpPr>
          <p:nvPr/>
        </p:nvCxnSpPr>
        <p:spPr>
          <a:xfrm flipH="1">
            <a:off x="3001876" y="3364575"/>
            <a:ext cx="1953079"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F001F9DE-63D4-308B-7B22-44CAB0BCBB2F}"/>
              </a:ext>
            </a:extLst>
          </p:cNvPr>
          <p:cNvSpPr txBox="1"/>
          <p:nvPr/>
        </p:nvSpPr>
        <p:spPr>
          <a:xfrm>
            <a:off x="5148310" y="2935228"/>
            <a:ext cx="199544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chemeClr val="accent1"/>
                </a:solidFill>
                <a:latin typeface="Segoe UI Semibold"/>
              </a:rPr>
              <a:t>CI/CD and retraining</a:t>
            </a:r>
          </a:p>
        </p:txBody>
      </p:sp>
      <p:sp>
        <p:nvSpPr>
          <p:cNvPr id="19" name="TextBox 18">
            <a:extLst>
              <a:ext uri="{FF2B5EF4-FFF2-40B4-BE49-F238E27FC236}">
                <a16:creationId xmlns:a16="http://schemas.microsoft.com/office/drawing/2014/main" id="{A9EDFC59-63CE-431B-2D37-3C699AFCC1A8}"/>
              </a:ext>
            </a:extLst>
          </p:cNvPr>
          <p:cNvSpPr txBox="1"/>
          <p:nvPr/>
        </p:nvSpPr>
        <p:spPr>
          <a:xfrm>
            <a:off x="5691706" y="2166924"/>
            <a:ext cx="862954"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rgbClr val="D59ED7"/>
                </a:solidFill>
                <a:latin typeface="Segoe UI Semibold"/>
              </a:rPr>
              <a:t>Validate</a:t>
            </a:r>
          </a:p>
        </p:txBody>
      </p:sp>
      <p:sp>
        <p:nvSpPr>
          <p:cNvPr id="20" name="TextBox 19">
            <a:extLst>
              <a:ext uri="{FF2B5EF4-FFF2-40B4-BE49-F238E27FC236}">
                <a16:creationId xmlns:a16="http://schemas.microsoft.com/office/drawing/2014/main" id="{0B6D9560-0DDE-7752-0D3B-D828B173DB06}"/>
              </a:ext>
            </a:extLst>
          </p:cNvPr>
          <p:cNvSpPr txBox="1"/>
          <p:nvPr/>
        </p:nvSpPr>
        <p:spPr>
          <a:xfrm>
            <a:off x="6828275" y="2166924"/>
            <a:ext cx="862954"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rgbClr val="D59ED7"/>
                </a:solidFill>
                <a:latin typeface="Segoe UI Semibold"/>
              </a:rPr>
              <a:t>Deploy</a:t>
            </a:r>
          </a:p>
        </p:txBody>
      </p:sp>
      <p:sp>
        <p:nvSpPr>
          <p:cNvPr id="21" name="TextBox 20">
            <a:extLst>
              <a:ext uri="{FF2B5EF4-FFF2-40B4-BE49-F238E27FC236}">
                <a16:creationId xmlns:a16="http://schemas.microsoft.com/office/drawing/2014/main" id="{A5BC50C6-E874-C0E9-D1CF-7053F0E77B11}"/>
              </a:ext>
            </a:extLst>
          </p:cNvPr>
          <p:cNvSpPr txBox="1"/>
          <p:nvPr/>
        </p:nvSpPr>
        <p:spPr>
          <a:xfrm>
            <a:off x="7964845" y="2166924"/>
            <a:ext cx="862954"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rgbClr val="D59ED7"/>
                </a:solidFill>
                <a:latin typeface="Segoe UI Semibold"/>
              </a:rPr>
              <a:t>Monitor</a:t>
            </a:r>
          </a:p>
        </p:txBody>
      </p:sp>
      <p:sp>
        <p:nvSpPr>
          <p:cNvPr id="22" name="TextBox 21">
            <a:extLst>
              <a:ext uri="{FF2B5EF4-FFF2-40B4-BE49-F238E27FC236}">
                <a16:creationId xmlns:a16="http://schemas.microsoft.com/office/drawing/2014/main" id="{E9F89621-D1CA-8A6F-610C-C4A9045C145A}"/>
              </a:ext>
            </a:extLst>
          </p:cNvPr>
          <p:cNvSpPr txBox="1"/>
          <p:nvPr/>
        </p:nvSpPr>
        <p:spPr>
          <a:xfrm>
            <a:off x="3418568" y="2166924"/>
            <a:ext cx="862954"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rgbClr val="D59ED7"/>
                </a:solidFill>
                <a:latin typeface="Segoe UI Semibold"/>
              </a:rPr>
              <a:t>Build</a:t>
            </a:r>
          </a:p>
        </p:txBody>
      </p:sp>
      <p:sp>
        <p:nvSpPr>
          <p:cNvPr id="23" name="TextBox 22">
            <a:extLst>
              <a:ext uri="{FF2B5EF4-FFF2-40B4-BE49-F238E27FC236}">
                <a16:creationId xmlns:a16="http://schemas.microsoft.com/office/drawing/2014/main" id="{A391D423-9619-E891-4643-4A578AA3A35F}"/>
              </a:ext>
            </a:extLst>
          </p:cNvPr>
          <p:cNvSpPr txBox="1"/>
          <p:nvPr/>
        </p:nvSpPr>
        <p:spPr>
          <a:xfrm>
            <a:off x="4555137" y="2166924"/>
            <a:ext cx="862954"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solidFill>
                  <a:srgbClr val="D59ED7"/>
                </a:solidFill>
                <a:latin typeface="Segoe UI Semibold"/>
              </a:rPr>
              <a:t>Train</a:t>
            </a:r>
          </a:p>
        </p:txBody>
      </p:sp>
      <p:sp>
        <p:nvSpPr>
          <p:cNvPr id="25" name="TextBox 24">
            <a:extLst>
              <a:ext uri="{FF2B5EF4-FFF2-40B4-BE49-F238E27FC236}">
                <a16:creationId xmlns:a16="http://schemas.microsoft.com/office/drawing/2014/main" id="{4CFEBEE0-46BE-3ECD-B5BC-8B328E1B6FDC}"/>
              </a:ext>
            </a:extLst>
          </p:cNvPr>
          <p:cNvSpPr txBox="1"/>
          <p:nvPr/>
        </p:nvSpPr>
        <p:spPr>
          <a:xfrm>
            <a:off x="4795861" y="3852622"/>
            <a:ext cx="260603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ML Kubernetes Extension</a:t>
            </a:r>
          </a:p>
        </p:txBody>
      </p:sp>
      <p:sp>
        <p:nvSpPr>
          <p:cNvPr id="26" name="TextBox 25">
            <a:extLst>
              <a:ext uri="{FF2B5EF4-FFF2-40B4-BE49-F238E27FC236}">
                <a16:creationId xmlns:a16="http://schemas.microsoft.com/office/drawing/2014/main" id="{FC5839EE-DAFF-3B68-B0FA-8F942AC8EC8E}"/>
              </a:ext>
            </a:extLst>
          </p:cNvPr>
          <p:cNvSpPr txBox="1"/>
          <p:nvPr/>
        </p:nvSpPr>
        <p:spPr>
          <a:xfrm>
            <a:off x="1547341" y="5810250"/>
            <a:ext cx="260603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On-premises</a:t>
            </a:r>
          </a:p>
        </p:txBody>
      </p:sp>
      <p:sp>
        <p:nvSpPr>
          <p:cNvPr id="27" name="TextBox 26">
            <a:extLst>
              <a:ext uri="{FF2B5EF4-FFF2-40B4-BE49-F238E27FC236}">
                <a16:creationId xmlns:a16="http://schemas.microsoft.com/office/drawing/2014/main" id="{2C165D55-509B-7337-9D58-4074EFDF9EA4}"/>
              </a:ext>
            </a:extLst>
          </p:cNvPr>
          <p:cNvSpPr txBox="1"/>
          <p:nvPr/>
        </p:nvSpPr>
        <p:spPr>
          <a:xfrm>
            <a:off x="8038630" y="5810250"/>
            <a:ext cx="260603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Multi-cloud</a:t>
            </a:r>
          </a:p>
        </p:txBody>
      </p:sp>
      <p:sp>
        <p:nvSpPr>
          <p:cNvPr id="28" name="TextBox 27">
            <a:extLst>
              <a:ext uri="{FF2B5EF4-FFF2-40B4-BE49-F238E27FC236}">
                <a16:creationId xmlns:a16="http://schemas.microsoft.com/office/drawing/2014/main" id="{5E806CE7-24D0-1098-DD5B-41DB39ABACB1}"/>
              </a:ext>
            </a:extLst>
          </p:cNvPr>
          <p:cNvSpPr txBox="1"/>
          <p:nvPr/>
        </p:nvSpPr>
        <p:spPr>
          <a:xfrm>
            <a:off x="4795861" y="5255390"/>
            <a:ext cx="2606030"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Kubernetes Service</a:t>
            </a:r>
          </a:p>
        </p:txBody>
      </p:sp>
      <p:cxnSp>
        <p:nvCxnSpPr>
          <p:cNvPr id="30" name="Connector: Elbow 29">
            <a:extLst>
              <a:ext uri="{FF2B5EF4-FFF2-40B4-BE49-F238E27FC236}">
                <a16:creationId xmlns:a16="http://schemas.microsoft.com/office/drawing/2014/main" id="{76E8CBAB-17FF-4AD1-ACA0-161199F64DBD}"/>
              </a:ext>
              <a:ext uri="{C183D7F6-B498-43B3-948B-1728B52AA6E4}">
                <adec:decorative xmlns:adec="http://schemas.microsoft.com/office/drawing/2017/decorative" val="1"/>
              </a:ext>
            </a:extLst>
          </p:cNvPr>
          <p:cNvCxnSpPr>
            <a:stCxn id="8" idx="0"/>
          </p:cNvCxnSpPr>
          <p:nvPr/>
        </p:nvCxnSpPr>
        <p:spPr>
          <a:xfrm rot="5400000" flipH="1" flipV="1">
            <a:off x="3754771" y="3091324"/>
            <a:ext cx="271462" cy="2080291"/>
          </a:xfrm>
          <a:prstGeom prst="bentConnector2">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1" name="Connector: Elbow 30">
            <a:extLst>
              <a:ext uri="{FF2B5EF4-FFF2-40B4-BE49-F238E27FC236}">
                <a16:creationId xmlns:a16="http://schemas.microsoft.com/office/drawing/2014/main" id="{527F0927-3D41-502B-4936-B85BE61B8924}"/>
              </a:ext>
              <a:ext uri="{C183D7F6-B498-43B3-948B-1728B52AA6E4}">
                <adec:decorative xmlns:adec="http://schemas.microsoft.com/office/drawing/2017/decorative" val="1"/>
              </a:ext>
            </a:extLst>
          </p:cNvPr>
          <p:cNvCxnSpPr>
            <a:cxnSpLocks/>
            <a:stCxn id="25" idx="3"/>
            <a:endCxn id="9" idx="0"/>
          </p:cNvCxnSpPr>
          <p:nvPr/>
        </p:nvCxnSpPr>
        <p:spPr>
          <a:xfrm>
            <a:off x="7401891" y="3995738"/>
            <a:ext cx="1939755" cy="271462"/>
          </a:xfrm>
          <a:prstGeom prst="bentConnector2">
            <a:avLst/>
          </a:prstGeom>
          <a:noFill/>
          <a:ln>
            <a:solidFill>
              <a:schemeClr val="tx1"/>
            </a:solidFill>
            <a:prstDash val="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35" name="Straight Arrow Connector 34">
            <a:extLst>
              <a:ext uri="{FF2B5EF4-FFF2-40B4-BE49-F238E27FC236}">
                <a16:creationId xmlns:a16="http://schemas.microsoft.com/office/drawing/2014/main" id="{961F594A-5594-FF74-8284-A0AF2ABA1E77}"/>
              </a:ext>
              <a:ext uri="{C183D7F6-B498-43B3-948B-1728B52AA6E4}">
                <adec:decorative xmlns:adec="http://schemas.microsoft.com/office/drawing/2017/decorative" val="1"/>
              </a:ext>
            </a:extLst>
          </p:cNvPr>
          <p:cNvCxnSpPr>
            <a:stCxn id="25" idx="0"/>
            <a:endCxn id="7" idx="2"/>
          </p:cNvCxnSpPr>
          <p:nvPr/>
        </p:nvCxnSpPr>
        <p:spPr>
          <a:xfrm flipV="1">
            <a:off x="6098876" y="3519474"/>
            <a:ext cx="0" cy="333148"/>
          </a:xfrm>
          <a:prstGeom prst="straightConnector1">
            <a:avLst/>
          </a:prstGeom>
          <a:ln>
            <a:solidFill>
              <a:schemeClr val="tx1"/>
            </a:solidFill>
            <a:prstDash val="dash"/>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94C957-13A0-B679-5845-DC840FD0DC2D}"/>
              </a:ext>
            </a:extLst>
          </p:cNvPr>
          <p:cNvSpPr txBox="1"/>
          <p:nvPr/>
        </p:nvSpPr>
        <p:spPr>
          <a:xfrm>
            <a:off x="2357437" y="5335122"/>
            <a:ext cx="985838" cy="480131"/>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Stack HCI</a:t>
            </a:r>
          </a:p>
        </p:txBody>
      </p:sp>
      <p:sp>
        <p:nvSpPr>
          <p:cNvPr id="39" name="TextBox 38">
            <a:extLst>
              <a:ext uri="{FF2B5EF4-FFF2-40B4-BE49-F238E27FC236}">
                <a16:creationId xmlns:a16="http://schemas.microsoft.com/office/drawing/2014/main" id="{BD5BD0B1-1BDC-4BDD-6224-C43F21452AE4}"/>
              </a:ext>
            </a:extLst>
          </p:cNvPr>
          <p:cNvSpPr txBox="1"/>
          <p:nvPr/>
        </p:nvSpPr>
        <p:spPr>
          <a:xfrm>
            <a:off x="2357437" y="4733218"/>
            <a:ext cx="985838"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Server</a:t>
            </a:r>
          </a:p>
        </p:txBody>
      </p:sp>
      <p:sp>
        <p:nvSpPr>
          <p:cNvPr id="40" name="TextBox 39">
            <a:extLst>
              <a:ext uri="{FF2B5EF4-FFF2-40B4-BE49-F238E27FC236}">
                <a16:creationId xmlns:a16="http://schemas.microsoft.com/office/drawing/2014/main" id="{79E25094-7804-165D-8042-BD761EB2225C}"/>
              </a:ext>
            </a:extLst>
          </p:cNvPr>
          <p:cNvSpPr txBox="1"/>
          <p:nvPr/>
        </p:nvSpPr>
        <p:spPr>
          <a:xfrm>
            <a:off x="3343275" y="5013315"/>
            <a:ext cx="1136424" cy="480131"/>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Kubernetes Cluster</a:t>
            </a:r>
          </a:p>
        </p:txBody>
      </p:sp>
      <p:sp>
        <p:nvSpPr>
          <p:cNvPr id="41" name="TextBox 40">
            <a:extLst>
              <a:ext uri="{FF2B5EF4-FFF2-40B4-BE49-F238E27FC236}">
                <a16:creationId xmlns:a16="http://schemas.microsoft.com/office/drawing/2014/main" id="{0CCFF38D-B03E-29CD-8763-7CBE440CFF12}"/>
              </a:ext>
            </a:extLst>
          </p:cNvPr>
          <p:cNvSpPr txBox="1"/>
          <p:nvPr/>
        </p:nvSpPr>
        <p:spPr>
          <a:xfrm>
            <a:off x="1296306" y="5013315"/>
            <a:ext cx="985838"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Arc</a:t>
            </a:r>
          </a:p>
        </p:txBody>
      </p:sp>
      <p:sp>
        <p:nvSpPr>
          <p:cNvPr id="42" name="TextBox 41">
            <a:extLst>
              <a:ext uri="{FF2B5EF4-FFF2-40B4-BE49-F238E27FC236}">
                <a16:creationId xmlns:a16="http://schemas.microsoft.com/office/drawing/2014/main" id="{9D19E20F-A969-E5E5-AD04-ABFD46C5D969}"/>
              </a:ext>
            </a:extLst>
          </p:cNvPr>
          <p:cNvSpPr txBox="1"/>
          <p:nvPr/>
        </p:nvSpPr>
        <p:spPr>
          <a:xfrm>
            <a:off x="9796918" y="5013315"/>
            <a:ext cx="1136424" cy="480131"/>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Kubernetes Cluster</a:t>
            </a:r>
          </a:p>
        </p:txBody>
      </p:sp>
      <p:sp>
        <p:nvSpPr>
          <p:cNvPr id="43" name="TextBox 42">
            <a:extLst>
              <a:ext uri="{FF2B5EF4-FFF2-40B4-BE49-F238E27FC236}">
                <a16:creationId xmlns:a16="http://schemas.microsoft.com/office/drawing/2014/main" id="{63328B1E-4EC8-A934-A93D-6E8994289E8A}"/>
              </a:ext>
            </a:extLst>
          </p:cNvPr>
          <p:cNvSpPr txBox="1"/>
          <p:nvPr/>
        </p:nvSpPr>
        <p:spPr>
          <a:xfrm>
            <a:off x="7749949" y="5013315"/>
            <a:ext cx="985838" cy="286232"/>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Arc</a:t>
            </a:r>
          </a:p>
        </p:txBody>
      </p:sp>
      <p:pic>
        <p:nvPicPr>
          <p:cNvPr id="46" name="Picture 45" descr="Machine learning Architecture ">
            <a:extLst>
              <a:ext uri="{FF2B5EF4-FFF2-40B4-BE49-F238E27FC236}">
                <a16:creationId xmlns:a16="http://schemas.microsoft.com/office/drawing/2014/main" id="{BD53C741-BECE-F98C-A659-634AD5B49A51}"/>
              </a:ext>
            </a:extLst>
          </p:cNvPr>
          <p:cNvPicPr>
            <a:picLocks noChangeAspect="1"/>
          </p:cNvPicPr>
          <p:nvPr/>
        </p:nvPicPr>
        <p:blipFill rotWithShape="1">
          <a:blip r:embed="rId3"/>
          <a:srcRect l="39414" t="32503" r="56622" b="59924"/>
          <a:stretch/>
        </p:blipFill>
        <p:spPr>
          <a:xfrm>
            <a:off x="4781771" y="2478624"/>
            <a:ext cx="409687" cy="409687"/>
          </a:xfrm>
          <a:prstGeom prst="ellipse">
            <a:avLst/>
          </a:prstGeom>
        </p:spPr>
      </p:pic>
      <p:pic>
        <p:nvPicPr>
          <p:cNvPr id="47" name="Picture 46" descr="Machine learning Architecture ">
            <a:extLst>
              <a:ext uri="{FF2B5EF4-FFF2-40B4-BE49-F238E27FC236}">
                <a16:creationId xmlns:a16="http://schemas.microsoft.com/office/drawing/2014/main" id="{3AEBE8C5-D07B-60C7-D4AA-7516EB5C06A1}"/>
              </a:ext>
            </a:extLst>
          </p:cNvPr>
          <p:cNvPicPr>
            <a:picLocks noChangeAspect="1"/>
          </p:cNvPicPr>
          <p:nvPr/>
        </p:nvPicPr>
        <p:blipFill rotWithShape="1">
          <a:blip r:embed="rId3"/>
          <a:srcRect l="48018" t="32503" r="48018" b="59924"/>
          <a:stretch/>
        </p:blipFill>
        <p:spPr>
          <a:xfrm>
            <a:off x="5918340" y="2478624"/>
            <a:ext cx="409687" cy="409687"/>
          </a:xfrm>
          <a:prstGeom prst="ellipse">
            <a:avLst/>
          </a:prstGeom>
        </p:spPr>
      </p:pic>
      <p:pic>
        <p:nvPicPr>
          <p:cNvPr id="48" name="Picture 47" descr="Machine learning Architecture ">
            <a:extLst>
              <a:ext uri="{FF2B5EF4-FFF2-40B4-BE49-F238E27FC236}">
                <a16:creationId xmlns:a16="http://schemas.microsoft.com/office/drawing/2014/main" id="{A7785F02-524F-A1FE-F421-8DFB3BA09C36}"/>
              </a:ext>
            </a:extLst>
          </p:cNvPr>
          <p:cNvPicPr>
            <a:picLocks noChangeAspect="1"/>
          </p:cNvPicPr>
          <p:nvPr/>
        </p:nvPicPr>
        <p:blipFill rotWithShape="1">
          <a:blip r:embed="rId3"/>
          <a:srcRect l="55839" t="32503" r="40197" b="59924"/>
          <a:stretch/>
        </p:blipFill>
        <p:spPr>
          <a:xfrm>
            <a:off x="7054909" y="2478624"/>
            <a:ext cx="409687" cy="409687"/>
          </a:xfrm>
          <a:prstGeom prst="ellipse">
            <a:avLst/>
          </a:prstGeom>
        </p:spPr>
      </p:pic>
      <p:pic>
        <p:nvPicPr>
          <p:cNvPr id="49" name="Picture 48" descr="Machine learning Architecture ">
            <a:extLst>
              <a:ext uri="{FF2B5EF4-FFF2-40B4-BE49-F238E27FC236}">
                <a16:creationId xmlns:a16="http://schemas.microsoft.com/office/drawing/2014/main" id="{A393A2E3-1042-50DF-AAEA-B5CCA23AD85A}"/>
              </a:ext>
            </a:extLst>
          </p:cNvPr>
          <p:cNvPicPr>
            <a:picLocks noChangeAspect="1"/>
          </p:cNvPicPr>
          <p:nvPr/>
        </p:nvPicPr>
        <p:blipFill rotWithShape="1">
          <a:blip r:embed="rId3"/>
          <a:srcRect l="65574" t="32527" r="30318" b="59626"/>
          <a:stretch/>
        </p:blipFill>
        <p:spPr>
          <a:xfrm>
            <a:off x="8191479" y="2478624"/>
            <a:ext cx="409687" cy="409687"/>
          </a:xfrm>
          <a:prstGeom prst="ellipse">
            <a:avLst/>
          </a:prstGeom>
        </p:spPr>
      </p:pic>
      <p:pic>
        <p:nvPicPr>
          <p:cNvPr id="50" name="Picture 49" descr="Machine learning Architecture ">
            <a:extLst>
              <a:ext uri="{FF2B5EF4-FFF2-40B4-BE49-F238E27FC236}">
                <a16:creationId xmlns:a16="http://schemas.microsoft.com/office/drawing/2014/main" id="{89C69A46-8E27-1BD0-E67E-3158E59230A0}"/>
              </a:ext>
            </a:extLst>
          </p:cNvPr>
          <p:cNvPicPr>
            <a:picLocks noChangeAspect="1"/>
          </p:cNvPicPr>
          <p:nvPr/>
        </p:nvPicPr>
        <p:blipFill rotWithShape="1">
          <a:blip r:embed="rId3"/>
          <a:srcRect l="47852" t="72598" r="48026" b="19526"/>
          <a:stretch/>
        </p:blipFill>
        <p:spPr>
          <a:xfrm>
            <a:off x="5894033" y="4833882"/>
            <a:ext cx="409687" cy="409687"/>
          </a:xfrm>
          <a:prstGeom prst="ellipse">
            <a:avLst/>
          </a:prstGeom>
        </p:spPr>
      </p:pic>
      <p:cxnSp>
        <p:nvCxnSpPr>
          <p:cNvPr id="52" name="Connector: Elbow 51">
            <a:extLst>
              <a:ext uri="{FF2B5EF4-FFF2-40B4-BE49-F238E27FC236}">
                <a16:creationId xmlns:a16="http://schemas.microsoft.com/office/drawing/2014/main" id="{98E79DDC-C94F-EDF5-61B0-A03ED6F277FD}"/>
              </a:ext>
              <a:ext uri="{C183D7F6-B498-43B3-948B-1728B52AA6E4}">
                <adec:decorative xmlns:adec="http://schemas.microsoft.com/office/drawing/2017/decorative" val="1"/>
              </a:ext>
            </a:extLst>
          </p:cNvPr>
          <p:cNvCxnSpPr>
            <a:cxnSpLocks/>
            <a:stCxn id="49" idx="4"/>
            <a:endCxn id="18" idx="3"/>
          </p:cNvCxnSpPr>
          <p:nvPr/>
        </p:nvCxnSpPr>
        <p:spPr>
          <a:xfrm rot="5400000">
            <a:off x="7675021" y="2357041"/>
            <a:ext cx="190033" cy="1252573"/>
          </a:xfrm>
          <a:prstGeom prst="bentConnector2">
            <a:avLst/>
          </a:prstGeom>
          <a:ln>
            <a:solidFill>
              <a:schemeClr val="accent1"/>
            </a:solidFill>
            <a:headEnd type="none" w="lg" len="med"/>
            <a:tailEnd type="none"/>
          </a:ln>
        </p:spPr>
        <p:style>
          <a:lnRef idx="1">
            <a:schemeClr val="accent1"/>
          </a:lnRef>
          <a:fillRef idx="0">
            <a:schemeClr val="accent1"/>
          </a:fillRef>
          <a:effectRef idx="0">
            <a:schemeClr val="accent1"/>
          </a:effectRef>
          <a:fontRef idx="minor">
            <a:schemeClr val="tx1"/>
          </a:fontRef>
        </p:style>
      </p:cxnSp>
      <p:cxnSp>
        <p:nvCxnSpPr>
          <p:cNvPr id="58" name="Connector: Elbow 57">
            <a:extLst>
              <a:ext uri="{FF2B5EF4-FFF2-40B4-BE49-F238E27FC236}">
                <a16:creationId xmlns:a16="http://schemas.microsoft.com/office/drawing/2014/main" id="{A110368F-A2E5-F8CD-A33B-E855EA8E4584}"/>
              </a:ext>
              <a:ext uri="{C183D7F6-B498-43B3-948B-1728B52AA6E4}">
                <adec:decorative xmlns:adec="http://schemas.microsoft.com/office/drawing/2017/decorative" val="1"/>
              </a:ext>
            </a:extLst>
          </p:cNvPr>
          <p:cNvCxnSpPr>
            <a:endCxn id="2" idx="4"/>
          </p:cNvCxnSpPr>
          <p:nvPr/>
        </p:nvCxnSpPr>
        <p:spPr>
          <a:xfrm rot="10800000">
            <a:off x="3850047" y="2888311"/>
            <a:ext cx="1298263" cy="201854"/>
          </a:xfrm>
          <a:prstGeom prst="bentConnector2">
            <a:avLst/>
          </a:prstGeom>
          <a:ln>
            <a:solidFill>
              <a:schemeClr val="accent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85CA28EA-5113-C548-26AE-A22921F0B93A}"/>
              </a:ext>
              <a:ext uri="{C183D7F6-B498-43B3-948B-1728B52AA6E4}">
                <adec:decorative xmlns:adec="http://schemas.microsoft.com/office/drawing/2017/decorative" val="1"/>
              </a:ext>
            </a:extLst>
          </p:cNvPr>
          <p:cNvCxnSpPr>
            <a:cxnSpLocks/>
            <a:stCxn id="2" idx="6"/>
            <a:endCxn id="46" idx="2"/>
          </p:cNvCxnSpPr>
          <p:nvPr/>
        </p:nvCxnSpPr>
        <p:spPr>
          <a:xfrm>
            <a:off x="4054889"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3FB0073F-F2B1-58EF-033D-10758C510FC6}"/>
              </a:ext>
              <a:ext uri="{C183D7F6-B498-43B3-948B-1728B52AA6E4}">
                <adec:decorative xmlns:adec="http://schemas.microsoft.com/office/drawing/2017/decorative" val="1"/>
              </a:ext>
            </a:extLst>
          </p:cNvPr>
          <p:cNvCxnSpPr>
            <a:cxnSpLocks/>
            <a:stCxn id="46" idx="6"/>
            <a:endCxn id="47" idx="2"/>
          </p:cNvCxnSpPr>
          <p:nvPr/>
        </p:nvCxnSpPr>
        <p:spPr>
          <a:xfrm>
            <a:off x="5191458"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E920FD2E-117B-31C7-1848-2B132213B9AD}"/>
              </a:ext>
              <a:ext uri="{C183D7F6-B498-43B3-948B-1728B52AA6E4}">
                <adec:decorative xmlns:adec="http://schemas.microsoft.com/office/drawing/2017/decorative" val="1"/>
              </a:ext>
            </a:extLst>
          </p:cNvPr>
          <p:cNvCxnSpPr>
            <a:cxnSpLocks/>
            <a:stCxn id="47" idx="6"/>
            <a:endCxn id="48" idx="2"/>
          </p:cNvCxnSpPr>
          <p:nvPr/>
        </p:nvCxnSpPr>
        <p:spPr>
          <a:xfrm>
            <a:off x="6328027" y="2683468"/>
            <a:ext cx="726882"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D9D32B3F-79EA-17C7-BB39-63772B4BE72D}"/>
              </a:ext>
              <a:ext uri="{C183D7F6-B498-43B3-948B-1728B52AA6E4}">
                <adec:decorative xmlns:adec="http://schemas.microsoft.com/office/drawing/2017/decorative" val="1"/>
              </a:ext>
            </a:extLst>
          </p:cNvPr>
          <p:cNvCxnSpPr>
            <a:cxnSpLocks/>
            <a:stCxn id="48" idx="6"/>
            <a:endCxn id="49" idx="2"/>
          </p:cNvCxnSpPr>
          <p:nvPr/>
        </p:nvCxnSpPr>
        <p:spPr>
          <a:xfrm>
            <a:off x="7464596" y="2683468"/>
            <a:ext cx="72688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CBBB170-FA87-9B79-481F-4B09CA0CC176}"/>
              </a:ext>
              <a:ext uri="{C183D7F6-B498-43B3-948B-1728B52AA6E4}">
                <adec:decorative xmlns:adec="http://schemas.microsoft.com/office/drawing/2017/decorative" val="1"/>
              </a:ext>
            </a:extLst>
          </p:cNvPr>
          <p:cNvCxnSpPr>
            <a:cxnSpLocks/>
            <a:stCxn id="50" idx="0"/>
            <a:endCxn id="25" idx="2"/>
          </p:cNvCxnSpPr>
          <p:nvPr/>
        </p:nvCxnSpPr>
        <p:spPr>
          <a:xfrm flipH="1" flipV="1">
            <a:off x="6098876" y="4138854"/>
            <a:ext cx="1" cy="695028"/>
          </a:xfrm>
          <a:prstGeom prst="straightConnector1">
            <a:avLst/>
          </a:prstGeom>
          <a:ln>
            <a:solidFill>
              <a:schemeClr val="tx1"/>
            </a:solidFill>
            <a:prstDash val="dash"/>
            <a:headEnd type="none" w="lg" len="med"/>
            <a:tailEnd type="none"/>
          </a:ln>
        </p:spPr>
        <p:style>
          <a:lnRef idx="1">
            <a:schemeClr val="accent1"/>
          </a:lnRef>
          <a:fillRef idx="0">
            <a:schemeClr val="accent1"/>
          </a:fillRef>
          <a:effectRef idx="0">
            <a:schemeClr val="accent1"/>
          </a:effectRef>
          <a:fontRef idx="minor">
            <a:schemeClr val="tx1"/>
          </a:fontRef>
        </p:style>
      </p:cxnSp>
      <p:pic>
        <p:nvPicPr>
          <p:cNvPr id="78" name="Picture 77" descr="Machine learning Architecture ">
            <a:extLst>
              <a:ext uri="{FF2B5EF4-FFF2-40B4-BE49-F238E27FC236}">
                <a16:creationId xmlns:a16="http://schemas.microsoft.com/office/drawing/2014/main" id="{F0C57099-A01F-F2EC-8A43-FDE0BD024F32}"/>
              </a:ext>
            </a:extLst>
          </p:cNvPr>
          <p:cNvPicPr>
            <a:picLocks noChangeAspect="1"/>
          </p:cNvPicPr>
          <p:nvPr/>
        </p:nvPicPr>
        <p:blipFill rotWithShape="1">
          <a:blip r:embed="rId3"/>
          <a:srcRect l="5659" t="71743" r="89503" b="19014"/>
          <a:stretch/>
        </p:blipFill>
        <p:spPr>
          <a:xfrm>
            <a:off x="1584382" y="4598625"/>
            <a:ext cx="409687" cy="409687"/>
          </a:xfrm>
          <a:prstGeom prst="ellipse">
            <a:avLst/>
          </a:prstGeom>
        </p:spPr>
      </p:pic>
      <p:pic>
        <p:nvPicPr>
          <p:cNvPr id="79" name="Picture 78" descr="Machine learning Architecture ">
            <a:extLst>
              <a:ext uri="{FF2B5EF4-FFF2-40B4-BE49-F238E27FC236}">
                <a16:creationId xmlns:a16="http://schemas.microsoft.com/office/drawing/2014/main" id="{127B2A69-3BF3-2293-73E6-309AE62B84A7}"/>
              </a:ext>
            </a:extLst>
          </p:cNvPr>
          <p:cNvPicPr>
            <a:picLocks noChangeAspect="1"/>
          </p:cNvPicPr>
          <p:nvPr/>
        </p:nvPicPr>
        <p:blipFill rotWithShape="1">
          <a:blip r:embed="rId3"/>
          <a:srcRect l="27462" t="72454" r="68820" b="20444"/>
          <a:stretch/>
        </p:blipFill>
        <p:spPr>
          <a:xfrm>
            <a:off x="3706644" y="4598625"/>
            <a:ext cx="409687" cy="409687"/>
          </a:xfrm>
          <a:prstGeom prst="ellipse">
            <a:avLst/>
          </a:prstGeom>
        </p:spPr>
      </p:pic>
      <p:pic>
        <p:nvPicPr>
          <p:cNvPr id="80" name="Picture 79" descr="Machine learning Architecture ">
            <a:extLst>
              <a:ext uri="{FF2B5EF4-FFF2-40B4-BE49-F238E27FC236}">
                <a16:creationId xmlns:a16="http://schemas.microsoft.com/office/drawing/2014/main" id="{7742E61D-CFE5-5F82-BC42-A89586E36455}"/>
              </a:ext>
            </a:extLst>
          </p:cNvPr>
          <p:cNvPicPr>
            <a:picLocks noChangeAspect="1"/>
          </p:cNvPicPr>
          <p:nvPr/>
        </p:nvPicPr>
        <p:blipFill rotWithShape="1">
          <a:blip r:embed="rId3"/>
          <a:srcRect l="5659" t="71743" r="89503" b="19014"/>
          <a:stretch/>
        </p:blipFill>
        <p:spPr>
          <a:xfrm>
            <a:off x="8038025" y="4598625"/>
            <a:ext cx="409687" cy="409687"/>
          </a:xfrm>
          <a:prstGeom prst="ellipse">
            <a:avLst/>
          </a:prstGeom>
        </p:spPr>
      </p:pic>
      <p:pic>
        <p:nvPicPr>
          <p:cNvPr id="81" name="Picture 80" descr="Machine learning Architecture ">
            <a:extLst>
              <a:ext uri="{FF2B5EF4-FFF2-40B4-BE49-F238E27FC236}">
                <a16:creationId xmlns:a16="http://schemas.microsoft.com/office/drawing/2014/main" id="{33463C1D-D2BD-9FE9-BCD6-CEF5AC4E9ECF}"/>
              </a:ext>
            </a:extLst>
          </p:cNvPr>
          <p:cNvPicPr>
            <a:picLocks noChangeAspect="1"/>
          </p:cNvPicPr>
          <p:nvPr/>
        </p:nvPicPr>
        <p:blipFill rotWithShape="1">
          <a:blip r:embed="rId3"/>
          <a:srcRect l="27462" t="72454" r="68820" b="20444"/>
          <a:stretch/>
        </p:blipFill>
        <p:spPr>
          <a:xfrm>
            <a:off x="10160287" y="4598625"/>
            <a:ext cx="409687" cy="409687"/>
          </a:xfrm>
          <a:prstGeom prst="ellipse">
            <a:avLst/>
          </a:prstGeom>
        </p:spPr>
      </p:pic>
      <p:cxnSp>
        <p:nvCxnSpPr>
          <p:cNvPr id="82" name="Straight Arrow Connector 81">
            <a:extLst>
              <a:ext uri="{FF2B5EF4-FFF2-40B4-BE49-F238E27FC236}">
                <a16:creationId xmlns:a16="http://schemas.microsoft.com/office/drawing/2014/main" id="{16AC52E9-059C-BCB3-13D8-B6D2258D2795}"/>
              </a:ext>
              <a:ext uri="{C183D7F6-B498-43B3-948B-1728B52AA6E4}">
                <adec:decorative xmlns:adec="http://schemas.microsoft.com/office/drawing/2017/decorative" val="1"/>
              </a:ext>
            </a:extLst>
          </p:cNvPr>
          <p:cNvCxnSpPr>
            <a:cxnSpLocks/>
          </p:cNvCxnSpPr>
          <p:nvPr/>
        </p:nvCxnSpPr>
        <p:spPr>
          <a:xfrm>
            <a:off x="2282144" y="5156431"/>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DCF47791-A804-2C6F-B4BB-4DB99A830014}"/>
              </a:ext>
              <a:ext uri="{C183D7F6-B498-43B3-948B-1728B52AA6E4}">
                <adec:decorative xmlns:adec="http://schemas.microsoft.com/office/drawing/2017/decorative" val="1"/>
              </a:ext>
            </a:extLst>
          </p:cNvPr>
          <p:cNvCxnSpPr>
            <a:cxnSpLocks/>
          </p:cNvCxnSpPr>
          <p:nvPr/>
        </p:nvCxnSpPr>
        <p:spPr>
          <a:xfrm>
            <a:off x="3305628" y="5156431"/>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CA3CC10E-9374-B801-1714-E4BB4F64B56B}"/>
              </a:ext>
              <a:ext uri="{C183D7F6-B498-43B3-948B-1728B52AA6E4}">
                <adec:decorative xmlns:adec="http://schemas.microsoft.com/office/drawing/2017/decorative" val="1"/>
              </a:ext>
            </a:extLst>
          </p:cNvPr>
          <p:cNvCxnSpPr>
            <a:cxnSpLocks/>
          </p:cNvCxnSpPr>
          <p:nvPr/>
        </p:nvCxnSpPr>
        <p:spPr>
          <a:xfrm>
            <a:off x="8792257" y="5038725"/>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7969A246-86FB-98AE-FCE6-30B9C206807E}"/>
              </a:ext>
              <a:ext uri="{C183D7F6-B498-43B3-948B-1728B52AA6E4}">
                <adec:decorative xmlns:adec="http://schemas.microsoft.com/office/drawing/2017/decorative" val="1"/>
              </a:ext>
            </a:extLst>
          </p:cNvPr>
          <p:cNvCxnSpPr>
            <a:cxnSpLocks/>
          </p:cNvCxnSpPr>
          <p:nvPr/>
        </p:nvCxnSpPr>
        <p:spPr>
          <a:xfrm>
            <a:off x="9815741" y="5038725"/>
            <a:ext cx="75293"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90" name="Picture 89" descr="Machine learning Architecture ">
            <a:extLst>
              <a:ext uri="{FF2B5EF4-FFF2-40B4-BE49-F238E27FC236}">
                <a16:creationId xmlns:a16="http://schemas.microsoft.com/office/drawing/2014/main" id="{0CFEF060-E46C-1421-62CF-11BA650947A4}"/>
              </a:ext>
            </a:extLst>
          </p:cNvPr>
          <p:cNvPicPr>
            <a:picLocks noChangeAspect="1"/>
          </p:cNvPicPr>
          <p:nvPr/>
        </p:nvPicPr>
        <p:blipFill rotWithShape="1">
          <a:blip r:embed="rId3"/>
          <a:srcRect l="31901" t="12177" r="60361" b="73039"/>
          <a:stretch/>
        </p:blipFill>
        <p:spPr>
          <a:xfrm>
            <a:off x="4213486" y="1583159"/>
            <a:ext cx="409687" cy="409687"/>
          </a:xfrm>
          <a:prstGeom prst="ellipse">
            <a:avLst/>
          </a:prstGeom>
        </p:spPr>
      </p:pic>
      <p:pic>
        <p:nvPicPr>
          <p:cNvPr id="91" name="Picture 90" descr="Machine learning Architecture ">
            <a:extLst>
              <a:ext uri="{FF2B5EF4-FFF2-40B4-BE49-F238E27FC236}">
                <a16:creationId xmlns:a16="http://schemas.microsoft.com/office/drawing/2014/main" id="{5BD90E88-F075-F0F9-60EE-27D4531DD748}"/>
              </a:ext>
            </a:extLst>
          </p:cNvPr>
          <p:cNvPicPr>
            <a:picLocks noChangeAspect="1"/>
          </p:cNvPicPr>
          <p:nvPr/>
        </p:nvPicPr>
        <p:blipFill rotWithShape="1">
          <a:blip r:embed="rId3"/>
          <a:srcRect l="16801" t="67067" r="79481" b="25831"/>
          <a:stretch/>
        </p:blipFill>
        <p:spPr>
          <a:xfrm>
            <a:off x="2645513" y="4369234"/>
            <a:ext cx="409687" cy="409687"/>
          </a:xfrm>
          <a:prstGeom prst="ellipse">
            <a:avLst/>
          </a:prstGeom>
        </p:spPr>
      </p:pic>
      <p:pic>
        <p:nvPicPr>
          <p:cNvPr id="92" name="Picture 91" descr="Machine learning Architecture ">
            <a:extLst>
              <a:ext uri="{FF2B5EF4-FFF2-40B4-BE49-F238E27FC236}">
                <a16:creationId xmlns:a16="http://schemas.microsoft.com/office/drawing/2014/main" id="{0ECDF757-D53D-C5B1-1646-BEA7EF4ADE7C}"/>
              </a:ext>
            </a:extLst>
          </p:cNvPr>
          <p:cNvPicPr>
            <a:picLocks noChangeAspect="1"/>
          </p:cNvPicPr>
          <p:nvPr/>
        </p:nvPicPr>
        <p:blipFill rotWithShape="1">
          <a:blip r:embed="rId3"/>
          <a:srcRect l="16801" t="77850" r="79481" b="15048"/>
          <a:stretch/>
        </p:blipFill>
        <p:spPr>
          <a:xfrm>
            <a:off x="2645513" y="4971155"/>
            <a:ext cx="409687" cy="409687"/>
          </a:xfrm>
          <a:prstGeom prst="ellipse">
            <a:avLst/>
          </a:prstGeom>
        </p:spPr>
      </p:pic>
      <p:grpSp>
        <p:nvGrpSpPr>
          <p:cNvPr id="97" name="Group 96" descr="Google Cloud logo">
            <a:extLst>
              <a:ext uri="{FF2B5EF4-FFF2-40B4-BE49-F238E27FC236}">
                <a16:creationId xmlns:a16="http://schemas.microsoft.com/office/drawing/2014/main" id="{03CB296F-D465-EB27-139E-527B67D8877B}"/>
              </a:ext>
            </a:extLst>
          </p:cNvPr>
          <p:cNvGrpSpPr/>
          <p:nvPr/>
        </p:nvGrpSpPr>
        <p:grpSpPr>
          <a:xfrm>
            <a:off x="8886372" y="5345660"/>
            <a:ext cx="910546" cy="140850"/>
            <a:chOff x="8974140" y="4157422"/>
            <a:chExt cx="2179488" cy="337137"/>
          </a:xfrm>
        </p:grpSpPr>
        <p:pic>
          <p:nvPicPr>
            <p:cNvPr id="94" name="Picture 93" descr="A close up of a logo&#10;&#10;Description automatically generated">
              <a:extLst>
                <a:ext uri="{FF2B5EF4-FFF2-40B4-BE49-F238E27FC236}">
                  <a16:creationId xmlns:a16="http://schemas.microsoft.com/office/drawing/2014/main" id="{3A755AEC-CD4A-3FAB-3D0D-F534DB59CAA0}"/>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100000"/>
                      </a14:imgEffect>
                    </a14:imgLayer>
                  </a14:imgProps>
                </a:ext>
              </a:extLst>
            </a:blip>
            <a:srcRect l="20686"/>
            <a:stretch/>
          </p:blipFill>
          <p:spPr>
            <a:xfrm>
              <a:off x="9424988" y="4157422"/>
              <a:ext cx="1728640" cy="337137"/>
            </a:xfrm>
            <a:prstGeom prst="rect">
              <a:avLst/>
            </a:prstGeom>
          </p:spPr>
        </p:pic>
        <p:pic>
          <p:nvPicPr>
            <p:cNvPr id="96" name="Picture 95" descr="A close up of a logo&#10;&#10;Description automatically generated">
              <a:extLst>
                <a:ext uri="{FF2B5EF4-FFF2-40B4-BE49-F238E27FC236}">
                  <a16:creationId xmlns:a16="http://schemas.microsoft.com/office/drawing/2014/main" id="{56DD80B2-F4DF-118B-240B-0C3628BD3B41}"/>
                </a:ext>
              </a:extLst>
            </p:cNvPr>
            <p:cNvPicPr>
              <a:picLocks noChangeAspect="1"/>
            </p:cNvPicPr>
            <p:nvPr/>
          </p:nvPicPr>
          <p:blipFill rotWithShape="1">
            <a:blip r:embed="rId6"/>
            <a:srcRect r="79314"/>
            <a:stretch/>
          </p:blipFill>
          <p:spPr>
            <a:xfrm>
              <a:off x="8974140" y="4157422"/>
              <a:ext cx="450848" cy="337137"/>
            </a:xfrm>
            <a:prstGeom prst="rect">
              <a:avLst/>
            </a:prstGeom>
          </p:spPr>
        </p:pic>
      </p:grpSp>
      <p:pic>
        <p:nvPicPr>
          <p:cNvPr id="98" name="Picture 97">
            <a:extLst>
              <a:ext uri="{FF2B5EF4-FFF2-40B4-BE49-F238E27FC236}">
                <a16:creationId xmlns:a16="http://schemas.microsoft.com/office/drawing/2014/main" id="{8FAA15F0-D20F-3BD9-45C9-259BD41ACD10}"/>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174447" y="4938691"/>
            <a:ext cx="334396" cy="200066"/>
          </a:xfrm>
          <a:prstGeom prst="rect">
            <a:avLst/>
          </a:prstGeom>
        </p:spPr>
      </p:pic>
      <p:grpSp>
        <p:nvGrpSpPr>
          <p:cNvPr id="102" name="Group 101" descr="Microsoft Azure logo">
            <a:extLst>
              <a:ext uri="{FF2B5EF4-FFF2-40B4-BE49-F238E27FC236}">
                <a16:creationId xmlns:a16="http://schemas.microsoft.com/office/drawing/2014/main" id="{0B447BE5-BF5E-3228-694C-6A6928AC345A}"/>
              </a:ext>
            </a:extLst>
          </p:cNvPr>
          <p:cNvGrpSpPr/>
          <p:nvPr/>
        </p:nvGrpSpPr>
        <p:grpSpPr>
          <a:xfrm>
            <a:off x="8833429" y="4331490"/>
            <a:ext cx="1016433" cy="536882"/>
            <a:chOff x="8833429" y="4331490"/>
            <a:chExt cx="1016433" cy="536882"/>
          </a:xfrm>
        </p:grpSpPr>
        <p:pic>
          <p:nvPicPr>
            <p:cNvPr id="100" name="Picture 99" descr="A logo of a company&#10;&#10;Description automatically generated">
              <a:extLst>
                <a:ext uri="{FF2B5EF4-FFF2-40B4-BE49-F238E27FC236}">
                  <a16:creationId xmlns:a16="http://schemas.microsoft.com/office/drawing/2014/main" id="{2AAB37BD-801F-ABC4-FF8D-6C84CFB2D52C}"/>
                </a:ext>
              </a:extLst>
            </p:cNvPr>
            <p:cNvPicPr>
              <a:picLocks noChangeAspect="1"/>
            </p:cNvPicPr>
            <p:nvPr/>
          </p:nvPicPr>
          <p:blipFill rotWithShape="1">
            <a:blip r:embed="rId8"/>
            <a:srcRect r="59694"/>
            <a:stretch/>
          </p:blipFill>
          <p:spPr>
            <a:xfrm>
              <a:off x="8833429" y="4331490"/>
              <a:ext cx="409687" cy="536882"/>
            </a:xfrm>
            <a:prstGeom prst="rect">
              <a:avLst/>
            </a:prstGeom>
          </p:spPr>
        </p:pic>
        <p:pic>
          <p:nvPicPr>
            <p:cNvPr id="101" name="Picture 100" descr="A logo of a company&#10;&#10;Description automatically generated">
              <a:extLst>
                <a:ext uri="{FF2B5EF4-FFF2-40B4-BE49-F238E27FC236}">
                  <a16:creationId xmlns:a16="http://schemas.microsoft.com/office/drawing/2014/main" id="{302A78B2-A0C4-7264-7B56-A3650445B948}"/>
                </a:ext>
              </a:extLst>
            </p:cNvPr>
            <p:cNvPicPr>
              <a:picLocks noChangeAspect="1"/>
            </p:cNvPicPr>
            <p:nvPr/>
          </p:nvPicPr>
          <p:blipFill rotWithShape="1">
            <a:blip r:embed="rId9">
              <a:extLst>
                <a:ext uri="{BEBA8EAE-BF5A-486C-A8C5-ECC9F3942E4B}">
                  <a14:imgProps xmlns:a14="http://schemas.microsoft.com/office/drawing/2010/main">
                    <a14:imgLayer r:embed="rId10">
                      <a14:imgEffect>
                        <a14:brightnessContrast bright="100000"/>
                      </a14:imgEffect>
                    </a14:imgLayer>
                  </a14:imgProps>
                </a:ext>
              </a:extLst>
            </a:blip>
            <a:srcRect l="40306"/>
            <a:stretch/>
          </p:blipFill>
          <p:spPr>
            <a:xfrm>
              <a:off x="9243116" y="4331490"/>
              <a:ext cx="606746" cy="536882"/>
            </a:xfrm>
            <a:prstGeom prst="rect">
              <a:avLst/>
            </a:prstGeom>
          </p:spPr>
        </p:pic>
      </p:grpSp>
    </p:spTree>
    <p:extLst>
      <p:ext uri="{BB962C8B-B14F-4D97-AF65-F5344CB8AC3E}">
        <p14:creationId xmlns:p14="http://schemas.microsoft.com/office/powerpoint/2010/main" val="1608509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250"/>
                                        <p:tgtEl>
                                          <p:spTgt spid="90"/>
                                        </p:tgtEl>
                                      </p:cBhvr>
                                    </p:animEffect>
                                  </p:childTnLst>
                                </p:cTn>
                              </p:par>
                              <p:par>
                                <p:cTn id="8" presetID="42" presetClass="path" presetSubtype="0" decel="100000" fill="hold" nodeType="withEffect">
                                  <p:stCondLst>
                                    <p:cond delay="0"/>
                                  </p:stCondLst>
                                  <p:childTnLst>
                                    <p:animMotion origin="layout" path="M -4.375E-6 0.03889 L -4.375E-6 1.48148E-6 " pathEditMode="relative" rAng="0" ptsTypes="AA">
                                      <p:cBhvr>
                                        <p:cTn id="9" dur="500" fill="hold"/>
                                        <p:tgtEl>
                                          <p:spTgt spid="90"/>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250"/>
                                        <p:tgtEl>
                                          <p:spTgt spid="22"/>
                                        </p:tgtEl>
                                      </p:cBhvr>
                                    </p:animEffect>
                                  </p:childTnLst>
                                </p:cTn>
                              </p:par>
                              <p:par>
                                <p:cTn id="13" presetID="42" presetClass="path" presetSubtype="0" decel="100000" fill="hold" grpId="1" nodeType="withEffect">
                                  <p:stCondLst>
                                    <p:cond delay="0"/>
                                  </p:stCondLst>
                                  <p:childTnLst>
                                    <p:animMotion origin="layout" path="M -4.375E-6 0.03889 L -4.375E-6 1.48148E-6 " pathEditMode="relative" rAng="0" ptsTypes="AA">
                                      <p:cBhvr>
                                        <p:cTn id="14" dur="500" fill="hold"/>
                                        <p:tgtEl>
                                          <p:spTgt spid="22"/>
                                        </p:tgtEl>
                                        <p:attrNameLst>
                                          <p:attrName>ppt_x</p:attrName>
                                          <p:attrName>ppt_y</p:attrName>
                                        </p:attrNameLst>
                                      </p:cBhvr>
                                      <p:rCtr x="0" y="-1944"/>
                                    </p:animMotion>
                                  </p:childTnLst>
                                </p:cTn>
                              </p:par>
                              <p:par>
                                <p:cTn id="15" presetID="10"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250"/>
                                        <p:tgtEl>
                                          <p:spTgt spid="23"/>
                                        </p:tgtEl>
                                      </p:cBhvr>
                                    </p:animEffect>
                                  </p:childTnLst>
                                </p:cTn>
                              </p:par>
                              <p:par>
                                <p:cTn id="18" presetID="42" presetClass="path" presetSubtype="0" decel="100000" fill="hold" grpId="1" nodeType="withEffect">
                                  <p:stCondLst>
                                    <p:cond delay="0"/>
                                  </p:stCondLst>
                                  <p:childTnLst>
                                    <p:animMotion origin="layout" path="M -4.375E-6 0.03889 L -4.375E-6 1.48148E-6 " pathEditMode="relative" rAng="0" ptsTypes="AA">
                                      <p:cBhvr>
                                        <p:cTn id="19" dur="500" fill="hold"/>
                                        <p:tgtEl>
                                          <p:spTgt spid="23"/>
                                        </p:tgtEl>
                                        <p:attrNameLst>
                                          <p:attrName>ppt_x</p:attrName>
                                          <p:attrName>ppt_y</p:attrName>
                                        </p:attrNameLst>
                                      </p:cBhvr>
                                      <p:rCtr x="0" y="-1944"/>
                                    </p:animMotion>
                                  </p:childTnLst>
                                </p:cTn>
                              </p:par>
                              <p:par>
                                <p:cTn id="20" presetID="10"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250"/>
                                        <p:tgtEl>
                                          <p:spTgt spid="19"/>
                                        </p:tgtEl>
                                      </p:cBhvr>
                                    </p:animEffect>
                                  </p:childTnLst>
                                </p:cTn>
                              </p:par>
                              <p:par>
                                <p:cTn id="23" presetID="42" presetClass="path" presetSubtype="0" decel="100000" fill="hold" grpId="1" nodeType="withEffect">
                                  <p:stCondLst>
                                    <p:cond delay="0"/>
                                  </p:stCondLst>
                                  <p:childTnLst>
                                    <p:animMotion origin="layout" path="M -4.375E-6 0.03889 L -4.375E-6 1.48148E-6 " pathEditMode="relative" rAng="0" ptsTypes="AA">
                                      <p:cBhvr>
                                        <p:cTn id="24" dur="500" fill="hold"/>
                                        <p:tgtEl>
                                          <p:spTgt spid="19"/>
                                        </p:tgtEl>
                                        <p:attrNameLst>
                                          <p:attrName>ppt_x</p:attrName>
                                          <p:attrName>ppt_y</p:attrName>
                                        </p:attrNameLst>
                                      </p:cBhvr>
                                      <p:rCtr x="0" y="-1944"/>
                                    </p:animMotion>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250"/>
                                        <p:tgtEl>
                                          <p:spTgt spid="20"/>
                                        </p:tgtEl>
                                      </p:cBhvr>
                                    </p:animEffect>
                                  </p:childTnLst>
                                </p:cTn>
                              </p:par>
                              <p:par>
                                <p:cTn id="28" presetID="42" presetClass="path" presetSubtype="0" decel="100000" fill="hold" grpId="1" nodeType="withEffect">
                                  <p:stCondLst>
                                    <p:cond delay="0"/>
                                  </p:stCondLst>
                                  <p:childTnLst>
                                    <p:animMotion origin="layout" path="M -4.375E-6 0.03889 L -4.375E-6 1.48148E-6 " pathEditMode="relative" rAng="0" ptsTypes="AA">
                                      <p:cBhvr>
                                        <p:cTn id="29" dur="500" fill="hold"/>
                                        <p:tgtEl>
                                          <p:spTgt spid="20"/>
                                        </p:tgtEl>
                                        <p:attrNameLst>
                                          <p:attrName>ppt_x</p:attrName>
                                          <p:attrName>ppt_y</p:attrName>
                                        </p:attrNameLst>
                                      </p:cBhvr>
                                      <p:rCtr x="0" y="-1944"/>
                                    </p:animMotion>
                                  </p:childTnLst>
                                </p:cTn>
                              </p:par>
                              <p:par>
                                <p:cTn id="30" presetID="10" presetClass="entr" presetSubtype="0" fill="hold" grpId="0" nodeType="with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fade">
                                      <p:cBhvr>
                                        <p:cTn id="32" dur="250"/>
                                        <p:tgtEl>
                                          <p:spTgt spid="21"/>
                                        </p:tgtEl>
                                      </p:cBhvr>
                                    </p:animEffect>
                                  </p:childTnLst>
                                </p:cTn>
                              </p:par>
                              <p:par>
                                <p:cTn id="33" presetID="42" presetClass="path" presetSubtype="0" decel="100000" fill="hold" grpId="1" nodeType="withEffect">
                                  <p:stCondLst>
                                    <p:cond delay="0"/>
                                  </p:stCondLst>
                                  <p:childTnLst>
                                    <p:animMotion origin="layout" path="M -4.375E-6 0.03889 L -4.375E-6 1.48148E-6 " pathEditMode="relative" rAng="0" ptsTypes="AA">
                                      <p:cBhvr>
                                        <p:cTn id="34" dur="500" fill="hold"/>
                                        <p:tgtEl>
                                          <p:spTgt spid="21"/>
                                        </p:tgtEl>
                                        <p:attrNameLst>
                                          <p:attrName>ppt_x</p:attrName>
                                          <p:attrName>ppt_y</p:attrName>
                                        </p:attrNameLst>
                                      </p:cBhvr>
                                      <p:rCtr x="0" y="-1944"/>
                                    </p:animMotion>
                                  </p:childTnLst>
                                </p:cTn>
                              </p:par>
                              <p:par>
                                <p:cTn id="35" presetID="10" presetClass="entr" presetSubtype="0" fill="hold"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250"/>
                                        <p:tgtEl>
                                          <p:spTgt spid="2"/>
                                        </p:tgtEl>
                                      </p:cBhvr>
                                    </p:animEffect>
                                  </p:childTnLst>
                                </p:cTn>
                              </p:par>
                              <p:par>
                                <p:cTn id="38" presetID="42" presetClass="path" presetSubtype="0" decel="100000" fill="hold" nodeType="withEffect">
                                  <p:stCondLst>
                                    <p:cond delay="0"/>
                                  </p:stCondLst>
                                  <p:childTnLst>
                                    <p:animMotion origin="layout" path="M -4.375E-6 0.03889 L -4.375E-6 1.48148E-6 " pathEditMode="relative" rAng="0" ptsTypes="AA">
                                      <p:cBhvr>
                                        <p:cTn id="39" dur="500" fill="hold"/>
                                        <p:tgtEl>
                                          <p:spTgt spid="2"/>
                                        </p:tgtEl>
                                        <p:attrNameLst>
                                          <p:attrName>ppt_x</p:attrName>
                                          <p:attrName>ppt_y</p:attrName>
                                        </p:attrNameLst>
                                      </p:cBhvr>
                                      <p:rCtr x="0" y="-1944"/>
                                    </p:animMotion>
                                  </p:childTnLst>
                                </p:cTn>
                              </p:par>
                              <p:par>
                                <p:cTn id="40" presetID="10" presetClass="entr" presetSubtype="0" fill="hold" nodeType="withEffect">
                                  <p:stCondLst>
                                    <p:cond delay="0"/>
                                  </p:stCondLst>
                                  <p:childTnLst>
                                    <p:set>
                                      <p:cBhvr>
                                        <p:cTn id="41" dur="1" fill="hold">
                                          <p:stCondLst>
                                            <p:cond delay="0"/>
                                          </p:stCondLst>
                                        </p:cTn>
                                        <p:tgtEl>
                                          <p:spTgt spid="59"/>
                                        </p:tgtEl>
                                        <p:attrNameLst>
                                          <p:attrName>style.visibility</p:attrName>
                                        </p:attrNameLst>
                                      </p:cBhvr>
                                      <p:to>
                                        <p:strVal val="visible"/>
                                      </p:to>
                                    </p:set>
                                    <p:animEffect transition="in" filter="fade">
                                      <p:cBhvr>
                                        <p:cTn id="42" dur="250"/>
                                        <p:tgtEl>
                                          <p:spTgt spid="59"/>
                                        </p:tgtEl>
                                      </p:cBhvr>
                                    </p:animEffect>
                                  </p:childTnLst>
                                </p:cTn>
                              </p:par>
                              <p:par>
                                <p:cTn id="43" presetID="42" presetClass="path" presetSubtype="0" decel="100000" fill="hold" nodeType="withEffect">
                                  <p:stCondLst>
                                    <p:cond delay="0"/>
                                  </p:stCondLst>
                                  <p:childTnLst>
                                    <p:animMotion origin="layout" path="M -4.375E-6 0.03889 L -4.375E-6 1.48148E-6 " pathEditMode="relative" rAng="0" ptsTypes="AA">
                                      <p:cBhvr>
                                        <p:cTn id="44" dur="500" fill="hold"/>
                                        <p:tgtEl>
                                          <p:spTgt spid="59"/>
                                        </p:tgtEl>
                                        <p:attrNameLst>
                                          <p:attrName>ppt_x</p:attrName>
                                          <p:attrName>ppt_y</p:attrName>
                                        </p:attrNameLst>
                                      </p:cBhvr>
                                      <p:rCtr x="0" y="-1944"/>
                                    </p:animMotion>
                                  </p:childTnLst>
                                </p:cTn>
                              </p:par>
                              <p:par>
                                <p:cTn id="45" presetID="10"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animEffect transition="in" filter="fade">
                                      <p:cBhvr>
                                        <p:cTn id="47" dur="250"/>
                                        <p:tgtEl>
                                          <p:spTgt spid="46"/>
                                        </p:tgtEl>
                                      </p:cBhvr>
                                    </p:animEffect>
                                  </p:childTnLst>
                                </p:cTn>
                              </p:par>
                              <p:par>
                                <p:cTn id="48" presetID="42" presetClass="path" presetSubtype="0" decel="100000" fill="hold" nodeType="withEffect">
                                  <p:stCondLst>
                                    <p:cond delay="0"/>
                                  </p:stCondLst>
                                  <p:childTnLst>
                                    <p:animMotion origin="layout" path="M -4.375E-6 0.03889 L -4.375E-6 1.48148E-6 " pathEditMode="relative" rAng="0" ptsTypes="AA">
                                      <p:cBhvr>
                                        <p:cTn id="49" dur="500" fill="hold"/>
                                        <p:tgtEl>
                                          <p:spTgt spid="46"/>
                                        </p:tgtEl>
                                        <p:attrNameLst>
                                          <p:attrName>ppt_x</p:attrName>
                                          <p:attrName>ppt_y</p:attrName>
                                        </p:attrNameLst>
                                      </p:cBhvr>
                                      <p:rCtr x="0" y="-1944"/>
                                    </p:animMotion>
                                  </p:childTnLst>
                                </p:cTn>
                              </p:par>
                              <p:par>
                                <p:cTn id="50" presetID="10" presetClass="entr" presetSubtype="0" fill="hold"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fade">
                                      <p:cBhvr>
                                        <p:cTn id="52" dur="250"/>
                                        <p:tgtEl>
                                          <p:spTgt spid="62"/>
                                        </p:tgtEl>
                                      </p:cBhvr>
                                    </p:animEffect>
                                  </p:childTnLst>
                                </p:cTn>
                              </p:par>
                              <p:par>
                                <p:cTn id="53" presetID="42" presetClass="path" presetSubtype="0" decel="100000" fill="hold" nodeType="withEffect">
                                  <p:stCondLst>
                                    <p:cond delay="0"/>
                                  </p:stCondLst>
                                  <p:childTnLst>
                                    <p:animMotion origin="layout" path="M -4.375E-6 0.03889 L -4.375E-6 1.48148E-6 " pathEditMode="relative" rAng="0" ptsTypes="AA">
                                      <p:cBhvr>
                                        <p:cTn id="54" dur="500" fill="hold"/>
                                        <p:tgtEl>
                                          <p:spTgt spid="62"/>
                                        </p:tgtEl>
                                        <p:attrNameLst>
                                          <p:attrName>ppt_x</p:attrName>
                                          <p:attrName>ppt_y</p:attrName>
                                        </p:attrNameLst>
                                      </p:cBhvr>
                                      <p:rCtr x="0" y="-1944"/>
                                    </p:animMotion>
                                  </p:childTnLst>
                                </p:cTn>
                              </p:par>
                              <p:par>
                                <p:cTn id="55" presetID="10" presetClass="entr" presetSubtype="0" fill="hold" nodeType="withEffect">
                                  <p:stCondLst>
                                    <p:cond delay="0"/>
                                  </p:stCondLst>
                                  <p:childTnLst>
                                    <p:set>
                                      <p:cBhvr>
                                        <p:cTn id="56" dur="1" fill="hold">
                                          <p:stCondLst>
                                            <p:cond delay="0"/>
                                          </p:stCondLst>
                                        </p:cTn>
                                        <p:tgtEl>
                                          <p:spTgt spid="47"/>
                                        </p:tgtEl>
                                        <p:attrNameLst>
                                          <p:attrName>style.visibility</p:attrName>
                                        </p:attrNameLst>
                                      </p:cBhvr>
                                      <p:to>
                                        <p:strVal val="visible"/>
                                      </p:to>
                                    </p:set>
                                    <p:animEffect transition="in" filter="fade">
                                      <p:cBhvr>
                                        <p:cTn id="57" dur="250"/>
                                        <p:tgtEl>
                                          <p:spTgt spid="47"/>
                                        </p:tgtEl>
                                      </p:cBhvr>
                                    </p:animEffect>
                                  </p:childTnLst>
                                </p:cTn>
                              </p:par>
                              <p:par>
                                <p:cTn id="58" presetID="42" presetClass="path" presetSubtype="0" decel="100000" fill="hold" nodeType="withEffect">
                                  <p:stCondLst>
                                    <p:cond delay="0"/>
                                  </p:stCondLst>
                                  <p:childTnLst>
                                    <p:animMotion origin="layout" path="M -4.375E-6 0.03889 L -4.375E-6 1.48148E-6 " pathEditMode="relative" rAng="0" ptsTypes="AA">
                                      <p:cBhvr>
                                        <p:cTn id="59" dur="500" fill="hold"/>
                                        <p:tgtEl>
                                          <p:spTgt spid="47"/>
                                        </p:tgtEl>
                                        <p:attrNameLst>
                                          <p:attrName>ppt_x</p:attrName>
                                          <p:attrName>ppt_y</p:attrName>
                                        </p:attrNameLst>
                                      </p:cBhvr>
                                      <p:rCtr x="0" y="-1944"/>
                                    </p:animMotion>
                                  </p:childTnLst>
                                </p:cTn>
                              </p:par>
                              <p:par>
                                <p:cTn id="60" presetID="10" presetClass="entr" presetSubtype="0" fill="hold" nodeType="withEffect">
                                  <p:stCondLst>
                                    <p:cond delay="0"/>
                                  </p:stCondLst>
                                  <p:childTnLst>
                                    <p:set>
                                      <p:cBhvr>
                                        <p:cTn id="61" dur="1" fill="hold">
                                          <p:stCondLst>
                                            <p:cond delay="0"/>
                                          </p:stCondLst>
                                        </p:cTn>
                                        <p:tgtEl>
                                          <p:spTgt spid="65"/>
                                        </p:tgtEl>
                                        <p:attrNameLst>
                                          <p:attrName>style.visibility</p:attrName>
                                        </p:attrNameLst>
                                      </p:cBhvr>
                                      <p:to>
                                        <p:strVal val="visible"/>
                                      </p:to>
                                    </p:set>
                                    <p:animEffect transition="in" filter="fade">
                                      <p:cBhvr>
                                        <p:cTn id="62" dur="250"/>
                                        <p:tgtEl>
                                          <p:spTgt spid="65"/>
                                        </p:tgtEl>
                                      </p:cBhvr>
                                    </p:animEffect>
                                  </p:childTnLst>
                                </p:cTn>
                              </p:par>
                              <p:par>
                                <p:cTn id="63" presetID="42" presetClass="path" presetSubtype="0" decel="100000" fill="hold" nodeType="withEffect">
                                  <p:stCondLst>
                                    <p:cond delay="0"/>
                                  </p:stCondLst>
                                  <p:childTnLst>
                                    <p:animMotion origin="layout" path="M -4.375E-6 0.03889 L -4.375E-6 1.48148E-6 " pathEditMode="relative" rAng="0" ptsTypes="AA">
                                      <p:cBhvr>
                                        <p:cTn id="64" dur="500" fill="hold"/>
                                        <p:tgtEl>
                                          <p:spTgt spid="65"/>
                                        </p:tgtEl>
                                        <p:attrNameLst>
                                          <p:attrName>ppt_x</p:attrName>
                                          <p:attrName>ppt_y</p:attrName>
                                        </p:attrNameLst>
                                      </p:cBhvr>
                                      <p:rCtr x="0" y="-1944"/>
                                    </p:animMotion>
                                  </p:childTnLst>
                                </p:cTn>
                              </p:par>
                              <p:par>
                                <p:cTn id="65" presetID="10" presetClass="entr" presetSubtype="0" fill="hold"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250"/>
                                        <p:tgtEl>
                                          <p:spTgt spid="48"/>
                                        </p:tgtEl>
                                      </p:cBhvr>
                                    </p:animEffect>
                                  </p:childTnLst>
                                </p:cTn>
                              </p:par>
                              <p:par>
                                <p:cTn id="68" presetID="42" presetClass="path" presetSubtype="0" decel="100000" fill="hold" nodeType="withEffect">
                                  <p:stCondLst>
                                    <p:cond delay="0"/>
                                  </p:stCondLst>
                                  <p:childTnLst>
                                    <p:animMotion origin="layout" path="M -4.375E-6 0.03889 L -4.375E-6 1.48148E-6 " pathEditMode="relative" rAng="0" ptsTypes="AA">
                                      <p:cBhvr>
                                        <p:cTn id="69" dur="500" fill="hold"/>
                                        <p:tgtEl>
                                          <p:spTgt spid="48"/>
                                        </p:tgtEl>
                                        <p:attrNameLst>
                                          <p:attrName>ppt_x</p:attrName>
                                          <p:attrName>ppt_y</p:attrName>
                                        </p:attrNameLst>
                                      </p:cBhvr>
                                      <p:rCtr x="0" y="-1944"/>
                                    </p:animMotion>
                                  </p:childTnLst>
                                </p:cTn>
                              </p:par>
                              <p:par>
                                <p:cTn id="70" presetID="10" presetClass="entr" presetSubtype="0" fill="hold" nodeType="with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250"/>
                                        <p:tgtEl>
                                          <p:spTgt spid="68"/>
                                        </p:tgtEl>
                                      </p:cBhvr>
                                    </p:animEffect>
                                  </p:childTnLst>
                                </p:cTn>
                              </p:par>
                              <p:par>
                                <p:cTn id="73" presetID="42" presetClass="path" presetSubtype="0" decel="100000" fill="hold" nodeType="withEffect">
                                  <p:stCondLst>
                                    <p:cond delay="0"/>
                                  </p:stCondLst>
                                  <p:childTnLst>
                                    <p:animMotion origin="layout" path="M -4.375E-6 0.03889 L -4.375E-6 1.48148E-6 " pathEditMode="relative" rAng="0" ptsTypes="AA">
                                      <p:cBhvr>
                                        <p:cTn id="74" dur="500" fill="hold"/>
                                        <p:tgtEl>
                                          <p:spTgt spid="68"/>
                                        </p:tgtEl>
                                        <p:attrNameLst>
                                          <p:attrName>ppt_x</p:attrName>
                                          <p:attrName>ppt_y</p:attrName>
                                        </p:attrNameLst>
                                      </p:cBhvr>
                                      <p:rCtr x="0" y="-1944"/>
                                    </p:animMotion>
                                  </p:childTnLst>
                                </p:cTn>
                              </p:par>
                              <p:par>
                                <p:cTn id="75" presetID="10" presetClass="entr" presetSubtype="0" fill="hold" nodeType="withEffect">
                                  <p:stCondLst>
                                    <p:cond delay="0"/>
                                  </p:stCondLst>
                                  <p:childTnLst>
                                    <p:set>
                                      <p:cBhvr>
                                        <p:cTn id="76" dur="1" fill="hold">
                                          <p:stCondLst>
                                            <p:cond delay="0"/>
                                          </p:stCondLst>
                                        </p:cTn>
                                        <p:tgtEl>
                                          <p:spTgt spid="49"/>
                                        </p:tgtEl>
                                        <p:attrNameLst>
                                          <p:attrName>style.visibility</p:attrName>
                                        </p:attrNameLst>
                                      </p:cBhvr>
                                      <p:to>
                                        <p:strVal val="visible"/>
                                      </p:to>
                                    </p:set>
                                    <p:animEffect transition="in" filter="fade">
                                      <p:cBhvr>
                                        <p:cTn id="77" dur="250"/>
                                        <p:tgtEl>
                                          <p:spTgt spid="49"/>
                                        </p:tgtEl>
                                      </p:cBhvr>
                                    </p:animEffect>
                                  </p:childTnLst>
                                </p:cTn>
                              </p:par>
                              <p:par>
                                <p:cTn id="78" presetID="42" presetClass="path" presetSubtype="0" decel="100000" fill="hold" nodeType="withEffect">
                                  <p:stCondLst>
                                    <p:cond delay="0"/>
                                  </p:stCondLst>
                                  <p:childTnLst>
                                    <p:animMotion origin="layout" path="M -4.375E-6 0.03889 L -4.375E-6 1.48148E-6 " pathEditMode="relative" rAng="0" ptsTypes="AA">
                                      <p:cBhvr>
                                        <p:cTn id="79" dur="500" fill="hold"/>
                                        <p:tgtEl>
                                          <p:spTgt spid="49"/>
                                        </p:tgtEl>
                                        <p:attrNameLst>
                                          <p:attrName>ppt_x</p:attrName>
                                          <p:attrName>ppt_y</p:attrName>
                                        </p:attrNameLst>
                                      </p:cBhvr>
                                      <p:rCtr x="0" y="-1944"/>
                                    </p:animMotion>
                                  </p:childTnLst>
                                </p:cTn>
                              </p:par>
                              <p:par>
                                <p:cTn id="80" presetID="10" presetClass="entr" presetSubtype="0" fill="hold" nodeType="withEffect">
                                  <p:stCondLst>
                                    <p:cond delay="0"/>
                                  </p:stCondLst>
                                  <p:childTnLst>
                                    <p:set>
                                      <p:cBhvr>
                                        <p:cTn id="81" dur="1" fill="hold">
                                          <p:stCondLst>
                                            <p:cond delay="0"/>
                                          </p:stCondLst>
                                        </p:cTn>
                                        <p:tgtEl>
                                          <p:spTgt spid="58"/>
                                        </p:tgtEl>
                                        <p:attrNameLst>
                                          <p:attrName>style.visibility</p:attrName>
                                        </p:attrNameLst>
                                      </p:cBhvr>
                                      <p:to>
                                        <p:strVal val="visible"/>
                                      </p:to>
                                    </p:set>
                                    <p:animEffect transition="in" filter="fade">
                                      <p:cBhvr>
                                        <p:cTn id="82" dur="250"/>
                                        <p:tgtEl>
                                          <p:spTgt spid="58"/>
                                        </p:tgtEl>
                                      </p:cBhvr>
                                    </p:animEffect>
                                  </p:childTnLst>
                                </p:cTn>
                              </p:par>
                              <p:par>
                                <p:cTn id="83" presetID="42" presetClass="path" presetSubtype="0" decel="100000" fill="hold" nodeType="withEffect">
                                  <p:stCondLst>
                                    <p:cond delay="0"/>
                                  </p:stCondLst>
                                  <p:childTnLst>
                                    <p:animMotion origin="layout" path="M -4.375E-6 0.03889 L -4.375E-6 1.48148E-6 " pathEditMode="relative" rAng="0" ptsTypes="AA">
                                      <p:cBhvr>
                                        <p:cTn id="84" dur="500" fill="hold"/>
                                        <p:tgtEl>
                                          <p:spTgt spid="58"/>
                                        </p:tgtEl>
                                        <p:attrNameLst>
                                          <p:attrName>ppt_x</p:attrName>
                                          <p:attrName>ppt_y</p:attrName>
                                        </p:attrNameLst>
                                      </p:cBhvr>
                                      <p:rCtr x="0" y="-1944"/>
                                    </p:animMotion>
                                  </p:childTnLst>
                                </p:cTn>
                              </p:par>
                              <p:par>
                                <p:cTn id="85" presetID="10" presetClass="entr" presetSubtype="0" fill="hold" grpId="0"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250"/>
                                        <p:tgtEl>
                                          <p:spTgt spid="18"/>
                                        </p:tgtEl>
                                      </p:cBhvr>
                                    </p:animEffect>
                                  </p:childTnLst>
                                </p:cTn>
                              </p:par>
                              <p:par>
                                <p:cTn id="88" presetID="42" presetClass="path" presetSubtype="0" decel="100000" fill="hold" grpId="1" nodeType="withEffect">
                                  <p:stCondLst>
                                    <p:cond delay="0"/>
                                  </p:stCondLst>
                                  <p:childTnLst>
                                    <p:animMotion origin="layout" path="M -4.375E-6 0.03889 L -4.375E-6 1.48148E-6 " pathEditMode="relative" rAng="0" ptsTypes="AA">
                                      <p:cBhvr>
                                        <p:cTn id="89" dur="500" fill="hold"/>
                                        <p:tgtEl>
                                          <p:spTgt spid="18"/>
                                        </p:tgtEl>
                                        <p:attrNameLst>
                                          <p:attrName>ppt_x</p:attrName>
                                          <p:attrName>ppt_y</p:attrName>
                                        </p:attrNameLst>
                                      </p:cBhvr>
                                      <p:rCtr x="0" y="-1944"/>
                                    </p:animMotion>
                                  </p:childTnLst>
                                </p:cTn>
                              </p:par>
                              <p:par>
                                <p:cTn id="90" presetID="10" presetClass="entr" presetSubtype="0" fill="hold"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fade">
                                      <p:cBhvr>
                                        <p:cTn id="92" dur="250"/>
                                        <p:tgtEl>
                                          <p:spTgt spid="52"/>
                                        </p:tgtEl>
                                      </p:cBhvr>
                                    </p:animEffect>
                                  </p:childTnLst>
                                </p:cTn>
                              </p:par>
                              <p:par>
                                <p:cTn id="93" presetID="42" presetClass="path" presetSubtype="0" decel="100000" fill="hold" nodeType="withEffect">
                                  <p:stCondLst>
                                    <p:cond delay="0"/>
                                  </p:stCondLst>
                                  <p:childTnLst>
                                    <p:animMotion origin="layout" path="M -4.375E-6 0.03889 L -4.375E-6 1.48148E-6 " pathEditMode="relative" rAng="0" ptsTypes="AA">
                                      <p:cBhvr>
                                        <p:cTn id="94" dur="500" fill="hold"/>
                                        <p:tgtEl>
                                          <p:spTgt spid="52"/>
                                        </p:tgtEl>
                                        <p:attrNameLst>
                                          <p:attrName>ppt_x</p:attrName>
                                          <p:attrName>ppt_y</p:attrName>
                                        </p:attrNameLst>
                                      </p:cBhvr>
                                      <p:rCtr x="0" y="-1944"/>
                                    </p:animMotion>
                                  </p:childTnLst>
                                </p:cTn>
                              </p:par>
                              <p:par>
                                <p:cTn id="95" presetID="10" presetClass="entr" presetSubtype="0" fill="hold" nodeType="withEffect">
                                  <p:stCondLst>
                                    <p:cond delay="0"/>
                                  </p:stCondLst>
                                  <p:childTnLst>
                                    <p:set>
                                      <p:cBhvr>
                                        <p:cTn id="96" dur="1" fill="hold">
                                          <p:stCondLst>
                                            <p:cond delay="0"/>
                                          </p:stCondLst>
                                        </p:cTn>
                                        <p:tgtEl>
                                          <p:spTgt spid="16"/>
                                        </p:tgtEl>
                                        <p:attrNameLst>
                                          <p:attrName>style.visibility</p:attrName>
                                        </p:attrNameLst>
                                      </p:cBhvr>
                                      <p:to>
                                        <p:strVal val="visible"/>
                                      </p:to>
                                    </p:set>
                                    <p:animEffect transition="in" filter="fade">
                                      <p:cBhvr>
                                        <p:cTn id="97" dur="250"/>
                                        <p:tgtEl>
                                          <p:spTgt spid="16"/>
                                        </p:tgtEl>
                                      </p:cBhvr>
                                    </p:animEffect>
                                  </p:childTnLst>
                                </p:cTn>
                              </p:par>
                              <p:par>
                                <p:cTn id="98" presetID="42" presetClass="path" presetSubtype="0" decel="100000" fill="hold" nodeType="withEffect">
                                  <p:stCondLst>
                                    <p:cond delay="0"/>
                                  </p:stCondLst>
                                  <p:childTnLst>
                                    <p:animMotion origin="layout" path="M -4.375E-6 0.03889 L -4.375E-6 1.48148E-6 " pathEditMode="relative" rAng="0" ptsTypes="AA">
                                      <p:cBhvr>
                                        <p:cTn id="99" dur="500" fill="hold"/>
                                        <p:tgtEl>
                                          <p:spTgt spid="16"/>
                                        </p:tgtEl>
                                        <p:attrNameLst>
                                          <p:attrName>ppt_x</p:attrName>
                                          <p:attrName>ppt_y</p:attrName>
                                        </p:attrNameLst>
                                      </p:cBhvr>
                                      <p:rCtr x="0" y="-1944"/>
                                    </p:animMotion>
                                  </p:childTnLst>
                                </p:cTn>
                              </p:par>
                              <p:par>
                                <p:cTn id="100" presetID="10" presetClass="entr" presetSubtype="0" fill="hold" grpId="0" nodeType="with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fade">
                                      <p:cBhvr>
                                        <p:cTn id="102" dur="250"/>
                                        <p:tgtEl>
                                          <p:spTgt spid="10"/>
                                        </p:tgtEl>
                                      </p:cBhvr>
                                    </p:animEffect>
                                  </p:childTnLst>
                                </p:cTn>
                              </p:par>
                              <p:par>
                                <p:cTn id="103" presetID="42" presetClass="path" presetSubtype="0" decel="100000" fill="hold" grpId="1" nodeType="withEffect">
                                  <p:stCondLst>
                                    <p:cond delay="0"/>
                                  </p:stCondLst>
                                  <p:childTnLst>
                                    <p:animMotion origin="layout" path="M -4.375E-6 0.03889 L -4.375E-6 1.48148E-6 " pathEditMode="relative" rAng="0" ptsTypes="AA">
                                      <p:cBhvr>
                                        <p:cTn id="104" dur="500" fill="hold"/>
                                        <p:tgtEl>
                                          <p:spTgt spid="10"/>
                                        </p:tgtEl>
                                        <p:attrNameLst>
                                          <p:attrName>ppt_x</p:attrName>
                                          <p:attrName>ppt_y</p:attrName>
                                        </p:attrNameLst>
                                      </p:cBhvr>
                                      <p:rCtr x="0" y="-1944"/>
                                    </p:animMotion>
                                  </p:childTnLst>
                                </p:cTn>
                              </p:par>
                              <p:par>
                                <p:cTn id="105" presetID="10" presetClass="entr" presetSubtype="0" fill="hold" nodeType="withEffect">
                                  <p:stCondLst>
                                    <p:cond delay="0"/>
                                  </p:stCondLst>
                                  <p:childTnLst>
                                    <p:set>
                                      <p:cBhvr>
                                        <p:cTn id="106" dur="1" fill="hold">
                                          <p:stCondLst>
                                            <p:cond delay="0"/>
                                          </p:stCondLst>
                                        </p:cTn>
                                        <p:tgtEl>
                                          <p:spTgt spid="12"/>
                                        </p:tgtEl>
                                        <p:attrNameLst>
                                          <p:attrName>style.visibility</p:attrName>
                                        </p:attrNameLst>
                                      </p:cBhvr>
                                      <p:to>
                                        <p:strVal val="visible"/>
                                      </p:to>
                                    </p:set>
                                    <p:animEffect transition="in" filter="fade">
                                      <p:cBhvr>
                                        <p:cTn id="107" dur="250"/>
                                        <p:tgtEl>
                                          <p:spTgt spid="12"/>
                                        </p:tgtEl>
                                      </p:cBhvr>
                                    </p:animEffect>
                                  </p:childTnLst>
                                </p:cTn>
                              </p:par>
                              <p:par>
                                <p:cTn id="108" presetID="42" presetClass="path" presetSubtype="0" decel="100000" fill="hold" nodeType="withEffect">
                                  <p:stCondLst>
                                    <p:cond delay="0"/>
                                  </p:stCondLst>
                                  <p:childTnLst>
                                    <p:animMotion origin="layout" path="M -4.375E-6 0.03889 L -4.375E-6 1.48148E-6 " pathEditMode="relative" rAng="0" ptsTypes="AA">
                                      <p:cBhvr>
                                        <p:cTn id="109" dur="500" fill="hold"/>
                                        <p:tgtEl>
                                          <p:spTgt spid="12"/>
                                        </p:tgtEl>
                                        <p:attrNameLst>
                                          <p:attrName>ppt_x</p:attrName>
                                          <p:attrName>ppt_y</p:attrName>
                                        </p:attrNameLst>
                                      </p:cBhvr>
                                      <p:rCtr x="0" y="-1944"/>
                                    </p:animMotion>
                                  </p:childTnLst>
                                </p:cTn>
                              </p:par>
                              <p:par>
                                <p:cTn id="110" presetID="10" presetClass="entr" presetSubtype="0" fill="hold" grpId="0" nodeType="withEffect">
                                  <p:stCondLst>
                                    <p:cond delay="0"/>
                                  </p:stCondLst>
                                  <p:childTnLst>
                                    <p:set>
                                      <p:cBhvr>
                                        <p:cTn id="111" dur="1" fill="hold">
                                          <p:stCondLst>
                                            <p:cond delay="0"/>
                                          </p:stCondLst>
                                        </p:cTn>
                                        <p:tgtEl>
                                          <p:spTgt spid="7"/>
                                        </p:tgtEl>
                                        <p:attrNameLst>
                                          <p:attrName>style.visibility</p:attrName>
                                        </p:attrNameLst>
                                      </p:cBhvr>
                                      <p:to>
                                        <p:strVal val="visible"/>
                                      </p:to>
                                    </p:set>
                                    <p:animEffect transition="in" filter="fade">
                                      <p:cBhvr>
                                        <p:cTn id="112" dur="250"/>
                                        <p:tgtEl>
                                          <p:spTgt spid="7"/>
                                        </p:tgtEl>
                                      </p:cBhvr>
                                    </p:animEffect>
                                  </p:childTnLst>
                                </p:cTn>
                              </p:par>
                              <p:par>
                                <p:cTn id="113" presetID="42" presetClass="path" presetSubtype="0" decel="100000" fill="hold" grpId="1" nodeType="withEffect">
                                  <p:stCondLst>
                                    <p:cond delay="0"/>
                                  </p:stCondLst>
                                  <p:childTnLst>
                                    <p:animMotion origin="layout" path="M -4.375E-6 0.03889 L -4.375E-6 1.48148E-6 " pathEditMode="relative" rAng="0" ptsTypes="AA">
                                      <p:cBhvr>
                                        <p:cTn id="114" dur="500" fill="hold"/>
                                        <p:tgtEl>
                                          <p:spTgt spid="7"/>
                                        </p:tgtEl>
                                        <p:attrNameLst>
                                          <p:attrName>ppt_x</p:attrName>
                                          <p:attrName>ppt_y</p:attrName>
                                        </p:attrNameLst>
                                      </p:cBhvr>
                                      <p:rCtr x="0" y="-1944"/>
                                    </p:animMotion>
                                  </p:childTnLst>
                                </p:cTn>
                              </p:par>
                              <p:par>
                                <p:cTn id="115" presetID="10" presetClass="entr" presetSubtype="0" fill="hold" nodeType="with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fade">
                                      <p:cBhvr>
                                        <p:cTn id="117" dur="250"/>
                                        <p:tgtEl>
                                          <p:spTgt spid="35"/>
                                        </p:tgtEl>
                                      </p:cBhvr>
                                    </p:animEffect>
                                  </p:childTnLst>
                                </p:cTn>
                              </p:par>
                              <p:par>
                                <p:cTn id="118" presetID="42" presetClass="path" presetSubtype="0" decel="100000" fill="hold" nodeType="withEffect">
                                  <p:stCondLst>
                                    <p:cond delay="0"/>
                                  </p:stCondLst>
                                  <p:childTnLst>
                                    <p:animMotion origin="layout" path="M -4.375E-6 0.03889 L -4.375E-6 1.48148E-6 " pathEditMode="relative" rAng="0" ptsTypes="AA">
                                      <p:cBhvr>
                                        <p:cTn id="119" dur="500" fill="hold"/>
                                        <p:tgtEl>
                                          <p:spTgt spid="35"/>
                                        </p:tgtEl>
                                        <p:attrNameLst>
                                          <p:attrName>ppt_x</p:attrName>
                                          <p:attrName>ppt_y</p:attrName>
                                        </p:attrNameLst>
                                      </p:cBhvr>
                                      <p:rCtr x="0" y="-1944"/>
                                    </p:animMotion>
                                  </p:childTnLst>
                                </p:cTn>
                              </p:par>
                              <p:par>
                                <p:cTn id="120" presetID="10" presetClass="entr" presetSubtype="0" fill="hold" grpId="0" nodeType="withEffect">
                                  <p:stCondLst>
                                    <p:cond delay="0"/>
                                  </p:stCondLst>
                                  <p:childTnLst>
                                    <p:set>
                                      <p:cBhvr>
                                        <p:cTn id="121" dur="1" fill="hold">
                                          <p:stCondLst>
                                            <p:cond delay="0"/>
                                          </p:stCondLst>
                                        </p:cTn>
                                        <p:tgtEl>
                                          <p:spTgt spid="25"/>
                                        </p:tgtEl>
                                        <p:attrNameLst>
                                          <p:attrName>style.visibility</p:attrName>
                                        </p:attrNameLst>
                                      </p:cBhvr>
                                      <p:to>
                                        <p:strVal val="visible"/>
                                      </p:to>
                                    </p:set>
                                    <p:animEffect transition="in" filter="fade">
                                      <p:cBhvr>
                                        <p:cTn id="122" dur="250"/>
                                        <p:tgtEl>
                                          <p:spTgt spid="25"/>
                                        </p:tgtEl>
                                      </p:cBhvr>
                                    </p:animEffect>
                                  </p:childTnLst>
                                </p:cTn>
                              </p:par>
                              <p:par>
                                <p:cTn id="123" presetID="42" presetClass="path" presetSubtype="0" decel="100000" fill="hold" grpId="1" nodeType="withEffect">
                                  <p:stCondLst>
                                    <p:cond delay="0"/>
                                  </p:stCondLst>
                                  <p:childTnLst>
                                    <p:animMotion origin="layout" path="M -4.375E-6 0.03889 L -4.375E-6 1.48148E-6 " pathEditMode="relative" rAng="0" ptsTypes="AA">
                                      <p:cBhvr>
                                        <p:cTn id="124" dur="500" fill="hold"/>
                                        <p:tgtEl>
                                          <p:spTgt spid="25"/>
                                        </p:tgtEl>
                                        <p:attrNameLst>
                                          <p:attrName>ppt_x</p:attrName>
                                          <p:attrName>ppt_y</p:attrName>
                                        </p:attrNameLst>
                                      </p:cBhvr>
                                      <p:rCtr x="0" y="-1944"/>
                                    </p:animMotion>
                                  </p:childTnLst>
                                </p:cTn>
                              </p:par>
                              <p:par>
                                <p:cTn id="125" presetID="10" presetClass="entr" presetSubtype="0" fill="hold" nodeType="withEffect">
                                  <p:stCondLst>
                                    <p:cond delay="0"/>
                                  </p:stCondLst>
                                  <p:childTnLst>
                                    <p:set>
                                      <p:cBhvr>
                                        <p:cTn id="126" dur="1" fill="hold">
                                          <p:stCondLst>
                                            <p:cond delay="0"/>
                                          </p:stCondLst>
                                        </p:cTn>
                                        <p:tgtEl>
                                          <p:spTgt spid="30"/>
                                        </p:tgtEl>
                                        <p:attrNameLst>
                                          <p:attrName>style.visibility</p:attrName>
                                        </p:attrNameLst>
                                      </p:cBhvr>
                                      <p:to>
                                        <p:strVal val="visible"/>
                                      </p:to>
                                    </p:set>
                                    <p:animEffect transition="in" filter="fade">
                                      <p:cBhvr>
                                        <p:cTn id="127" dur="250"/>
                                        <p:tgtEl>
                                          <p:spTgt spid="30"/>
                                        </p:tgtEl>
                                      </p:cBhvr>
                                    </p:animEffect>
                                  </p:childTnLst>
                                </p:cTn>
                              </p:par>
                              <p:par>
                                <p:cTn id="128" presetID="42" presetClass="path" presetSubtype="0" decel="100000" fill="hold" nodeType="withEffect">
                                  <p:stCondLst>
                                    <p:cond delay="0"/>
                                  </p:stCondLst>
                                  <p:childTnLst>
                                    <p:animMotion origin="layout" path="M -4.375E-6 0.03889 L -4.375E-6 1.48148E-6 " pathEditMode="relative" rAng="0" ptsTypes="AA">
                                      <p:cBhvr>
                                        <p:cTn id="129" dur="500" fill="hold"/>
                                        <p:tgtEl>
                                          <p:spTgt spid="30"/>
                                        </p:tgtEl>
                                        <p:attrNameLst>
                                          <p:attrName>ppt_x</p:attrName>
                                          <p:attrName>ppt_y</p:attrName>
                                        </p:attrNameLst>
                                      </p:cBhvr>
                                      <p:rCtr x="0" y="-1944"/>
                                    </p:animMotion>
                                  </p:childTnLst>
                                </p:cTn>
                              </p:par>
                              <p:par>
                                <p:cTn id="130" presetID="10" presetClass="entr" presetSubtype="0" fill="hold" nodeType="withEffect">
                                  <p:stCondLst>
                                    <p:cond delay="0"/>
                                  </p:stCondLst>
                                  <p:childTnLst>
                                    <p:set>
                                      <p:cBhvr>
                                        <p:cTn id="131" dur="1" fill="hold">
                                          <p:stCondLst>
                                            <p:cond delay="0"/>
                                          </p:stCondLst>
                                        </p:cTn>
                                        <p:tgtEl>
                                          <p:spTgt spid="31"/>
                                        </p:tgtEl>
                                        <p:attrNameLst>
                                          <p:attrName>style.visibility</p:attrName>
                                        </p:attrNameLst>
                                      </p:cBhvr>
                                      <p:to>
                                        <p:strVal val="visible"/>
                                      </p:to>
                                    </p:set>
                                    <p:animEffect transition="in" filter="fade">
                                      <p:cBhvr>
                                        <p:cTn id="132" dur="250"/>
                                        <p:tgtEl>
                                          <p:spTgt spid="31"/>
                                        </p:tgtEl>
                                      </p:cBhvr>
                                    </p:animEffect>
                                  </p:childTnLst>
                                </p:cTn>
                              </p:par>
                              <p:par>
                                <p:cTn id="133" presetID="42" presetClass="path" presetSubtype="0" decel="100000" fill="hold" nodeType="withEffect">
                                  <p:stCondLst>
                                    <p:cond delay="0"/>
                                  </p:stCondLst>
                                  <p:childTnLst>
                                    <p:animMotion origin="layout" path="M -4.375E-6 0.03889 L -4.375E-6 1.48148E-6 " pathEditMode="relative" rAng="0" ptsTypes="AA">
                                      <p:cBhvr>
                                        <p:cTn id="134" dur="500" fill="hold"/>
                                        <p:tgtEl>
                                          <p:spTgt spid="31"/>
                                        </p:tgtEl>
                                        <p:attrNameLst>
                                          <p:attrName>ppt_x</p:attrName>
                                          <p:attrName>ppt_y</p:attrName>
                                        </p:attrNameLst>
                                      </p:cBhvr>
                                      <p:rCtr x="0" y="-1944"/>
                                    </p:animMotion>
                                  </p:childTnLst>
                                </p:cTn>
                              </p:par>
                              <p:par>
                                <p:cTn id="135" presetID="10" presetClass="entr" presetSubtype="0" fill="hold" nodeType="withEffect">
                                  <p:stCondLst>
                                    <p:cond delay="0"/>
                                  </p:stCondLst>
                                  <p:childTnLst>
                                    <p:set>
                                      <p:cBhvr>
                                        <p:cTn id="136" dur="1" fill="hold">
                                          <p:stCondLst>
                                            <p:cond delay="0"/>
                                          </p:stCondLst>
                                        </p:cTn>
                                        <p:tgtEl>
                                          <p:spTgt spid="72"/>
                                        </p:tgtEl>
                                        <p:attrNameLst>
                                          <p:attrName>style.visibility</p:attrName>
                                        </p:attrNameLst>
                                      </p:cBhvr>
                                      <p:to>
                                        <p:strVal val="visible"/>
                                      </p:to>
                                    </p:set>
                                    <p:animEffect transition="in" filter="fade">
                                      <p:cBhvr>
                                        <p:cTn id="137" dur="250"/>
                                        <p:tgtEl>
                                          <p:spTgt spid="72"/>
                                        </p:tgtEl>
                                      </p:cBhvr>
                                    </p:animEffect>
                                  </p:childTnLst>
                                </p:cTn>
                              </p:par>
                              <p:par>
                                <p:cTn id="138" presetID="42" presetClass="path" presetSubtype="0" decel="100000" fill="hold" nodeType="withEffect">
                                  <p:stCondLst>
                                    <p:cond delay="0"/>
                                  </p:stCondLst>
                                  <p:childTnLst>
                                    <p:animMotion origin="layout" path="M -4.375E-6 0.03889 L -4.375E-6 1.48148E-6 " pathEditMode="relative" rAng="0" ptsTypes="AA">
                                      <p:cBhvr>
                                        <p:cTn id="139" dur="500" fill="hold"/>
                                        <p:tgtEl>
                                          <p:spTgt spid="72"/>
                                        </p:tgtEl>
                                        <p:attrNameLst>
                                          <p:attrName>ppt_x</p:attrName>
                                          <p:attrName>ppt_y</p:attrName>
                                        </p:attrNameLst>
                                      </p:cBhvr>
                                      <p:rCtr x="0" y="-1944"/>
                                    </p:animMotion>
                                  </p:childTnLst>
                                </p:cTn>
                              </p:par>
                              <p:par>
                                <p:cTn id="140" presetID="10" presetClass="entr" presetSubtype="0" fill="hold" nodeType="withEffect">
                                  <p:stCondLst>
                                    <p:cond delay="0"/>
                                  </p:stCondLst>
                                  <p:childTnLst>
                                    <p:set>
                                      <p:cBhvr>
                                        <p:cTn id="141" dur="1" fill="hold">
                                          <p:stCondLst>
                                            <p:cond delay="0"/>
                                          </p:stCondLst>
                                        </p:cTn>
                                        <p:tgtEl>
                                          <p:spTgt spid="50"/>
                                        </p:tgtEl>
                                        <p:attrNameLst>
                                          <p:attrName>style.visibility</p:attrName>
                                        </p:attrNameLst>
                                      </p:cBhvr>
                                      <p:to>
                                        <p:strVal val="visible"/>
                                      </p:to>
                                    </p:set>
                                    <p:animEffect transition="in" filter="fade">
                                      <p:cBhvr>
                                        <p:cTn id="142" dur="250"/>
                                        <p:tgtEl>
                                          <p:spTgt spid="50"/>
                                        </p:tgtEl>
                                      </p:cBhvr>
                                    </p:animEffect>
                                  </p:childTnLst>
                                </p:cTn>
                              </p:par>
                              <p:par>
                                <p:cTn id="143" presetID="42" presetClass="path" presetSubtype="0" decel="100000" fill="hold" nodeType="withEffect">
                                  <p:stCondLst>
                                    <p:cond delay="0"/>
                                  </p:stCondLst>
                                  <p:childTnLst>
                                    <p:animMotion origin="layout" path="M -4.375E-6 0.03889 L -4.375E-6 1.48148E-6 " pathEditMode="relative" rAng="0" ptsTypes="AA">
                                      <p:cBhvr>
                                        <p:cTn id="144" dur="500" fill="hold"/>
                                        <p:tgtEl>
                                          <p:spTgt spid="50"/>
                                        </p:tgtEl>
                                        <p:attrNameLst>
                                          <p:attrName>ppt_x</p:attrName>
                                          <p:attrName>ppt_y</p:attrName>
                                        </p:attrNameLst>
                                      </p:cBhvr>
                                      <p:rCtr x="0" y="-1944"/>
                                    </p:animMotion>
                                  </p:childTnLst>
                                </p:cTn>
                              </p:par>
                              <p:par>
                                <p:cTn id="145" presetID="10" presetClass="entr" presetSubtype="0" fill="hold" grpId="0" nodeType="withEffect">
                                  <p:stCondLst>
                                    <p:cond delay="0"/>
                                  </p:stCondLst>
                                  <p:childTnLst>
                                    <p:set>
                                      <p:cBhvr>
                                        <p:cTn id="146" dur="1" fill="hold">
                                          <p:stCondLst>
                                            <p:cond delay="0"/>
                                          </p:stCondLst>
                                        </p:cTn>
                                        <p:tgtEl>
                                          <p:spTgt spid="28"/>
                                        </p:tgtEl>
                                        <p:attrNameLst>
                                          <p:attrName>style.visibility</p:attrName>
                                        </p:attrNameLst>
                                      </p:cBhvr>
                                      <p:to>
                                        <p:strVal val="visible"/>
                                      </p:to>
                                    </p:set>
                                    <p:animEffect transition="in" filter="fade">
                                      <p:cBhvr>
                                        <p:cTn id="147" dur="250"/>
                                        <p:tgtEl>
                                          <p:spTgt spid="28"/>
                                        </p:tgtEl>
                                      </p:cBhvr>
                                    </p:animEffect>
                                  </p:childTnLst>
                                </p:cTn>
                              </p:par>
                              <p:par>
                                <p:cTn id="148" presetID="42" presetClass="path" presetSubtype="0" decel="100000" fill="hold" grpId="1" nodeType="withEffect">
                                  <p:stCondLst>
                                    <p:cond delay="0"/>
                                  </p:stCondLst>
                                  <p:childTnLst>
                                    <p:animMotion origin="layout" path="M -4.375E-6 0.03889 L -4.375E-6 1.48148E-6 " pathEditMode="relative" rAng="0" ptsTypes="AA">
                                      <p:cBhvr>
                                        <p:cTn id="149" dur="500" fill="hold"/>
                                        <p:tgtEl>
                                          <p:spTgt spid="28"/>
                                        </p:tgtEl>
                                        <p:attrNameLst>
                                          <p:attrName>ppt_x</p:attrName>
                                          <p:attrName>ppt_y</p:attrName>
                                        </p:attrNameLst>
                                      </p:cBhvr>
                                      <p:rCtr x="0" y="-1944"/>
                                    </p:animMotion>
                                  </p:childTnLst>
                                </p:cTn>
                              </p:par>
                              <p:par>
                                <p:cTn id="150" presetID="10" presetClass="entr" presetSubtype="0" fill="hold" grpId="0" nodeType="withEffect">
                                  <p:stCondLst>
                                    <p:cond delay="0"/>
                                  </p:stCondLst>
                                  <p:childTnLst>
                                    <p:set>
                                      <p:cBhvr>
                                        <p:cTn id="151" dur="1" fill="hold">
                                          <p:stCondLst>
                                            <p:cond delay="0"/>
                                          </p:stCondLst>
                                        </p:cTn>
                                        <p:tgtEl>
                                          <p:spTgt spid="8"/>
                                        </p:tgtEl>
                                        <p:attrNameLst>
                                          <p:attrName>style.visibility</p:attrName>
                                        </p:attrNameLst>
                                      </p:cBhvr>
                                      <p:to>
                                        <p:strVal val="visible"/>
                                      </p:to>
                                    </p:set>
                                    <p:animEffect transition="in" filter="fade">
                                      <p:cBhvr>
                                        <p:cTn id="152" dur="250"/>
                                        <p:tgtEl>
                                          <p:spTgt spid="8"/>
                                        </p:tgtEl>
                                      </p:cBhvr>
                                    </p:animEffect>
                                  </p:childTnLst>
                                </p:cTn>
                              </p:par>
                              <p:par>
                                <p:cTn id="153" presetID="42" presetClass="path" presetSubtype="0" decel="100000" fill="hold" grpId="1" nodeType="withEffect">
                                  <p:stCondLst>
                                    <p:cond delay="0"/>
                                  </p:stCondLst>
                                  <p:childTnLst>
                                    <p:animMotion origin="layout" path="M -4.375E-6 0.03889 L -4.375E-6 1.48148E-6 " pathEditMode="relative" rAng="0" ptsTypes="AA">
                                      <p:cBhvr>
                                        <p:cTn id="154" dur="500" fill="hold"/>
                                        <p:tgtEl>
                                          <p:spTgt spid="8"/>
                                        </p:tgtEl>
                                        <p:attrNameLst>
                                          <p:attrName>ppt_x</p:attrName>
                                          <p:attrName>ppt_y</p:attrName>
                                        </p:attrNameLst>
                                      </p:cBhvr>
                                      <p:rCtr x="0" y="-1944"/>
                                    </p:animMotion>
                                  </p:childTnLst>
                                </p:cTn>
                              </p:par>
                              <p:par>
                                <p:cTn id="155" presetID="10" presetClass="entr" presetSubtype="0" fill="hold" nodeType="withEffect">
                                  <p:stCondLst>
                                    <p:cond delay="0"/>
                                  </p:stCondLst>
                                  <p:childTnLst>
                                    <p:set>
                                      <p:cBhvr>
                                        <p:cTn id="156" dur="1" fill="hold">
                                          <p:stCondLst>
                                            <p:cond delay="0"/>
                                          </p:stCondLst>
                                        </p:cTn>
                                        <p:tgtEl>
                                          <p:spTgt spid="78"/>
                                        </p:tgtEl>
                                        <p:attrNameLst>
                                          <p:attrName>style.visibility</p:attrName>
                                        </p:attrNameLst>
                                      </p:cBhvr>
                                      <p:to>
                                        <p:strVal val="visible"/>
                                      </p:to>
                                    </p:set>
                                    <p:animEffect transition="in" filter="fade">
                                      <p:cBhvr>
                                        <p:cTn id="157" dur="250"/>
                                        <p:tgtEl>
                                          <p:spTgt spid="78"/>
                                        </p:tgtEl>
                                      </p:cBhvr>
                                    </p:animEffect>
                                  </p:childTnLst>
                                </p:cTn>
                              </p:par>
                              <p:par>
                                <p:cTn id="158" presetID="42" presetClass="path" presetSubtype="0" decel="100000" fill="hold" nodeType="withEffect">
                                  <p:stCondLst>
                                    <p:cond delay="0"/>
                                  </p:stCondLst>
                                  <p:childTnLst>
                                    <p:animMotion origin="layout" path="M -4.375E-6 0.03889 L -4.375E-6 1.48148E-6 " pathEditMode="relative" rAng="0" ptsTypes="AA">
                                      <p:cBhvr>
                                        <p:cTn id="159" dur="500" fill="hold"/>
                                        <p:tgtEl>
                                          <p:spTgt spid="78"/>
                                        </p:tgtEl>
                                        <p:attrNameLst>
                                          <p:attrName>ppt_x</p:attrName>
                                          <p:attrName>ppt_y</p:attrName>
                                        </p:attrNameLst>
                                      </p:cBhvr>
                                      <p:rCtr x="0" y="-1944"/>
                                    </p:animMotion>
                                  </p:childTnLst>
                                </p:cTn>
                              </p:par>
                              <p:par>
                                <p:cTn id="160" presetID="10" presetClass="entr" presetSubtype="0" fill="hold" grpId="0" nodeType="withEffect">
                                  <p:stCondLst>
                                    <p:cond delay="0"/>
                                  </p:stCondLst>
                                  <p:childTnLst>
                                    <p:set>
                                      <p:cBhvr>
                                        <p:cTn id="161" dur="1" fill="hold">
                                          <p:stCondLst>
                                            <p:cond delay="0"/>
                                          </p:stCondLst>
                                        </p:cTn>
                                        <p:tgtEl>
                                          <p:spTgt spid="41"/>
                                        </p:tgtEl>
                                        <p:attrNameLst>
                                          <p:attrName>style.visibility</p:attrName>
                                        </p:attrNameLst>
                                      </p:cBhvr>
                                      <p:to>
                                        <p:strVal val="visible"/>
                                      </p:to>
                                    </p:set>
                                    <p:animEffect transition="in" filter="fade">
                                      <p:cBhvr>
                                        <p:cTn id="162" dur="250"/>
                                        <p:tgtEl>
                                          <p:spTgt spid="41"/>
                                        </p:tgtEl>
                                      </p:cBhvr>
                                    </p:animEffect>
                                  </p:childTnLst>
                                </p:cTn>
                              </p:par>
                              <p:par>
                                <p:cTn id="163" presetID="42" presetClass="path" presetSubtype="0" decel="100000" fill="hold" grpId="1" nodeType="withEffect">
                                  <p:stCondLst>
                                    <p:cond delay="0"/>
                                  </p:stCondLst>
                                  <p:childTnLst>
                                    <p:animMotion origin="layout" path="M -4.375E-6 0.03889 L -4.375E-6 1.48148E-6 " pathEditMode="relative" rAng="0" ptsTypes="AA">
                                      <p:cBhvr>
                                        <p:cTn id="164" dur="500" fill="hold"/>
                                        <p:tgtEl>
                                          <p:spTgt spid="41"/>
                                        </p:tgtEl>
                                        <p:attrNameLst>
                                          <p:attrName>ppt_x</p:attrName>
                                          <p:attrName>ppt_y</p:attrName>
                                        </p:attrNameLst>
                                      </p:cBhvr>
                                      <p:rCtr x="0" y="-1944"/>
                                    </p:animMotion>
                                  </p:childTnLst>
                                </p:cTn>
                              </p:par>
                              <p:par>
                                <p:cTn id="165" presetID="10" presetClass="entr" presetSubtype="0" fill="hold" nodeType="withEffect">
                                  <p:stCondLst>
                                    <p:cond delay="0"/>
                                  </p:stCondLst>
                                  <p:childTnLst>
                                    <p:set>
                                      <p:cBhvr>
                                        <p:cTn id="166" dur="1" fill="hold">
                                          <p:stCondLst>
                                            <p:cond delay="0"/>
                                          </p:stCondLst>
                                        </p:cTn>
                                        <p:tgtEl>
                                          <p:spTgt spid="82"/>
                                        </p:tgtEl>
                                        <p:attrNameLst>
                                          <p:attrName>style.visibility</p:attrName>
                                        </p:attrNameLst>
                                      </p:cBhvr>
                                      <p:to>
                                        <p:strVal val="visible"/>
                                      </p:to>
                                    </p:set>
                                    <p:animEffect transition="in" filter="fade">
                                      <p:cBhvr>
                                        <p:cTn id="167" dur="250"/>
                                        <p:tgtEl>
                                          <p:spTgt spid="82"/>
                                        </p:tgtEl>
                                      </p:cBhvr>
                                    </p:animEffect>
                                  </p:childTnLst>
                                </p:cTn>
                              </p:par>
                              <p:par>
                                <p:cTn id="168" presetID="42" presetClass="path" presetSubtype="0" decel="100000" fill="hold" nodeType="withEffect">
                                  <p:stCondLst>
                                    <p:cond delay="0"/>
                                  </p:stCondLst>
                                  <p:childTnLst>
                                    <p:animMotion origin="layout" path="M -4.375E-6 0.03889 L -4.375E-6 1.48148E-6 " pathEditMode="relative" rAng="0" ptsTypes="AA">
                                      <p:cBhvr>
                                        <p:cTn id="169" dur="500" fill="hold"/>
                                        <p:tgtEl>
                                          <p:spTgt spid="82"/>
                                        </p:tgtEl>
                                        <p:attrNameLst>
                                          <p:attrName>ppt_x</p:attrName>
                                          <p:attrName>ppt_y</p:attrName>
                                        </p:attrNameLst>
                                      </p:cBhvr>
                                      <p:rCtr x="0" y="-1944"/>
                                    </p:animMotion>
                                  </p:childTnLst>
                                </p:cTn>
                              </p:par>
                              <p:par>
                                <p:cTn id="170" presetID="10" presetClass="entr" presetSubtype="0" fill="hold" nodeType="withEffect">
                                  <p:stCondLst>
                                    <p:cond delay="0"/>
                                  </p:stCondLst>
                                  <p:childTnLst>
                                    <p:set>
                                      <p:cBhvr>
                                        <p:cTn id="171" dur="1" fill="hold">
                                          <p:stCondLst>
                                            <p:cond delay="0"/>
                                          </p:stCondLst>
                                        </p:cTn>
                                        <p:tgtEl>
                                          <p:spTgt spid="91"/>
                                        </p:tgtEl>
                                        <p:attrNameLst>
                                          <p:attrName>style.visibility</p:attrName>
                                        </p:attrNameLst>
                                      </p:cBhvr>
                                      <p:to>
                                        <p:strVal val="visible"/>
                                      </p:to>
                                    </p:set>
                                    <p:animEffect transition="in" filter="fade">
                                      <p:cBhvr>
                                        <p:cTn id="172" dur="250"/>
                                        <p:tgtEl>
                                          <p:spTgt spid="91"/>
                                        </p:tgtEl>
                                      </p:cBhvr>
                                    </p:animEffect>
                                  </p:childTnLst>
                                </p:cTn>
                              </p:par>
                              <p:par>
                                <p:cTn id="173" presetID="42" presetClass="path" presetSubtype="0" decel="100000" fill="hold" nodeType="withEffect">
                                  <p:stCondLst>
                                    <p:cond delay="0"/>
                                  </p:stCondLst>
                                  <p:childTnLst>
                                    <p:animMotion origin="layout" path="M -4.375E-6 0.03889 L -4.375E-6 1.48148E-6 " pathEditMode="relative" rAng="0" ptsTypes="AA">
                                      <p:cBhvr>
                                        <p:cTn id="174" dur="500" fill="hold"/>
                                        <p:tgtEl>
                                          <p:spTgt spid="91"/>
                                        </p:tgtEl>
                                        <p:attrNameLst>
                                          <p:attrName>ppt_x</p:attrName>
                                          <p:attrName>ppt_y</p:attrName>
                                        </p:attrNameLst>
                                      </p:cBhvr>
                                      <p:rCtr x="0" y="-1944"/>
                                    </p:animMotion>
                                  </p:childTnLst>
                                </p:cTn>
                              </p:par>
                              <p:par>
                                <p:cTn id="175" presetID="10" presetClass="entr" presetSubtype="0" fill="hold" grpId="0" nodeType="withEffect">
                                  <p:stCondLst>
                                    <p:cond delay="0"/>
                                  </p:stCondLst>
                                  <p:childTnLst>
                                    <p:set>
                                      <p:cBhvr>
                                        <p:cTn id="176" dur="1" fill="hold">
                                          <p:stCondLst>
                                            <p:cond delay="0"/>
                                          </p:stCondLst>
                                        </p:cTn>
                                        <p:tgtEl>
                                          <p:spTgt spid="39"/>
                                        </p:tgtEl>
                                        <p:attrNameLst>
                                          <p:attrName>style.visibility</p:attrName>
                                        </p:attrNameLst>
                                      </p:cBhvr>
                                      <p:to>
                                        <p:strVal val="visible"/>
                                      </p:to>
                                    </p:set>
                                    <p:animEffect transition="in" filter="fade">
                                      <p:cBhvr>
                                        <p:cTn id="177" dur="250"/>
                                        <p:tgtEl>
                                          <p:spTgt spid="39"/>
                                        </p:tgtEl>
                                      </p:cBhvr>
                                    </p:animEffect>
                                  </p:childTnLst>
                                </p:cTn>
                              </p:par>
                              <p:par>
                                <p:cTn id="178" presetID="42" presetClass="path" presetSubtype="0" decel="100000" fill="hold" grpId="1" nodeType="withEffect">
                                  <p:stCondLst>
                                    <p:cond delay="0"/>
                                  </p:stCondLst>
                                  <p:childTnLst>
                                    <p:animMotion origin="layout" path="M -4.375E-6 0.03889 L -4.375E-6 1.48148E-6 " pathEditMode="relative" rAng="0" ptsTypes="AA">
                                      <p:cBhvr>
                                        <p:cTn id="179" dur="500" fill="hold"/>
                                        <p:tgtEl>
                                          <p:spTgt spid="39"/>
                                        </p:tgtEl>
                                        <p:attrNameLst>
                                          <p:attrName>ppt_x</p:attrName>
                                          <p:attrName>ppt_y</p:attrName>
                                        </p:attrNameLst>
                                      </p:cBhvr>
                                      <p:rCtr x="0" y="-1944"/>
                                    </p:animMotion>
                                  </p:childTnLst>
                                </p:cTn>
                              </p:par>
                              <p:par>
                                <p:cTn id="180" presetID="10" presetClass="entr" presetSubtype="0" fill="hold" nodeType="withEffect">
                                  <p:stCondLst>
                                    <p:cond delay="0"/>
                                  </p:stCondLst>
                                  <p:childTnLst>
                                    <p:set>
                                      <p:cBhvr>
                                        <p:cTn id="181" dur="1" fill="hold">
                                          <p:stCondLst>
                                            <p:cond delay="0"/>
                                          </p:stCondLst>
                                        </p:cTn>
                                        <p:tgtEl>
                                          <p:spTgt spid="92"/>
                                        </p:tgtEl>
                                        <p:attrNameLst>
                                          <p:attrName>style.visibility</p:attrName>
                                        </p:attrNameLst>
                                      </p:cBhvr>
                                      <p:to>
                                        <p:strVal val="visible"/>
                                      </p:to>
                                    </p:set>
                                    <p:animEffect transition="in" filter="fade">
                                      <p:cBhvr>
                                        <p:cTn id="182" dur="250"/>
                                        <p:tgtEl>
                                          <p:spTgt spid="92"/>
                                        </p:tgtEl>
                                      </p:cBhvr>
                                    </p:animEffect>
                                  </p:childTnLst>
                                </p:cTn>
                              </p:par>
                              <p:par>
                                <p:cTn id="183" presetID="42" presetClass="path" presetSubtype="0" decel="100000" fill="hold" nodeType="withEffect">
                                  <p:stCondLst>
                                    <p:cond delay="0"/>
                                  </p:stCondLst>
                                  <p:childTnLst>
                                    <p:animMotion origin="layout" path="M -4.375E-6 0.03889 L -4.375E-6 1.48148E-6 " pathEditMode="relative" rAng="0" ptsTypes="AA">
                                      <p:cBhvr>
                                        <p:cTn id="184" dur="500" fill="hold"/>
                                        <p:tgtEl>
                                          <p:spTgt spid="92"/>
                                        </p:tgtEl>
                                        <p:attrNameLst>
                                          <p:attrName>ppt_x</p:attrName>
                                          <p:attrName>ppt_y</p:attrName>
                                        </p:attrNameLst>
                                      </p:cBhvr>
                                      <p:rCtr x="0" y="-1944"/>
                                    </p:animMotion>
                                  </p:childTnLst>
                                </p:cTn>
                              </p:par>
                              <p:par>
                                <p:cTn id="185" presetID="10" presetClass="entr" presetSubtype="0" fill="hold" grpId="0" nodeType="withEffect">
                                  <p:stCondLst>
                                    <p:cond delay="0"/>
                                  </p:stCondLst>
                                  <p:childTnLst>
                                    <p:set>
                                      <p:cBhvr>
                                        <p:cTn id="186" dur="1" fill="hold">
                                          <p:stCondLst>
                                            <p:cond delay="0"/>
                                          </p:stCondLst>
                                        </p:cTn>
                                        <p:tgtEl>
                                          <p:spTgt spid="38"/>
                                        </p:tgtEl>
                                        <p:attrNameLst>
                                          <p:attrName>style.visibility</p:attrName>
                                        </p:attrNameLst>
                                      </p:cBhvr>
                                      <p:to>
                                        <p:strVal val="visible"/>
                                      </p:to>
                                    </p:set>
                                    <p:animEffect transition="in" filter="fade">
                                      <p:cBhvr>
                                        <p:cTn id="187" dur="250"/>
                                        <p:tgtEl>
                                          <p:spTgt spid="38"/>
                                        </p:tgtEl>
                                      </p:cBhvr>
                                    </p:animEffect>
                                  </p:childTnLst>
                                </p:cTn>
                              </p:par>
                              <p:par>
                                <p:cTn id="188" presetID="42" presetClass="path" presetSubtype="0" decel="100000" fill="hold" grpId="1" nodeType="withEffect">
                                  <p:stCondLst>
                                    <p:cond delay="0"/>
                                  </p:stCondLst>
                                  <p:childTnLst>
                                    <p:animMotion origin="layout" path="M -4.375E-6 0.03889 L -4.375E-6 1.48148E-6 " pathEditMode="relative" rAng="0" ptsTypes="AA">
                                      <p:cBhvr>
                                        <p:cTn id="189" dur="500" fill="hold"/>
                                        <p:tgtEl>
                                          <p:spTgt spid="38"/>
                                        </p:tgtEl>
                                        <p:attrNameLst>
                                          <p:attrName>ppt_x</p:attrName>
                                          <p:attrName>ppt_y</p:attrName>
                                        </p:attrNameLst>
                                      </p:cBhvr>
                                      <p:rCtr x="0" y="-1944"/>
                                    </p:animMotion>
                                  </p:childTnLst>
                                </p:cTn>
                              </p:par>
                              <p:par>
                                <p:cTn id="190" presetID="10" presetClass="entr" presetSubtype="0" fill="hold" nodeType="withEffect">
                                  <p:stCondLst>
                                    <p:cond delay="0"/>
                                  </p:stCondLst>
                                  <p:childTnLst>
                                    <p:set>
                                      <p:cBhvr>
                                        <p:cTn id="191" dur="1" fill="hold">
                                          <p:stCondLst>
                                            <p:cond delay="0"/>
                                          </p:stCondLst>
                                        </p:cTn>
                                        <p:tgtEl>
                                          <p:spTgt spid="85"/>
                                        </p:tgtEl>
                                        <p:attrNameLst>
                                          <p:attrName>style.visibility</p:attrName>
                                        </p:attrNameLst>
                                      </p:cBhvr>
                                      <p:to>
                                        <p:strVal val="visible"/>
                                      </p:to>
                                    </p:set>
                                    <p:animEffect transition="in" filter="fade">
                                      <p:cBhvr>
                                        <p:cTn id="192" dur="250"/>
                                        <p:tgtEl>
                                          <p:spTgt spid="85"/>
                                        </p:tgtEl>
                                      </p:cBhvr>
                                    </p:animEffect>
                                  </p:childTnLst>
                                </p:cTn>
                              </p:par>
                              <p:par>
                                <p:cTn id="193" presetID="42" presetClass="path" presetSubtype="0" decel="100000" fill="hold" nodeType="withEffect">
                                  <p:stCondLst>
                                    <p:cond delay="0"/>
                                  </p:stCondLst>
                                  <p:childTnLst>
                                    <p:animMotion origin="layout" path="M -4.375E-6 0.03889 L -4.375E-6 1.48148E-6 " pathEditMode="relative" rAng="0" ptsTypes="AA">
                                      <p:cBhvr>
                                        <p:cTn id="194" dur="500" fill="hold"/>
                                        <p:tgtEl>
                                          <p:spTgt spid="85"/>
                                        </p:tgtEl>
                                        <p:attrNameLst>
                                          <p:attrName>ppt_x</p:attrName>
                                          <p:attrName>ppt_y</p:attrName>
                                        </p:attrNameLst>
                                      </p:cBhvr>
                                      <p:rCtr x="0" y="-1944"/>
                                    </p:animMotion>
                                  </p:childTnLst>
                                </p:cTn>
                              </p:par>
                              <p:par>
                                <p:cTn id="195" presetID="10" presetClass="entr" presetSubtype="0" fill="hold" nodeType="withEffect">
                                  <p:stCondLst>
                                    <p:cond delay="0"/>
                                  </p:stCondLst>
                                  <p:childTnLst>
                                    <p:set>
                                      <p:cBhvr>
                                        <p:cTn id="196" dur="1" fill="hold">
                                          <p:stCondLst>
                                            <p:cond delay="0"/>
                                          </p:stCondLst>
                                        </p:cTn>
                                        <p:tgtEl>
                                          <p:spTgt spid="79"/>
                                        </p:tgtEl>
                                        <p:attrNameLst>
                                          <p:attrName>style.visibility</p:attrName>
                                        </p:attrNameLst>
                                      </p:cBhvr>
                                      <p:to>
                                        <p:strVal val="visible"/>
                                      </p:to>
                                    </p:set>
                                    <p:animEffect transition="in" filter="fade">
                                      <p:cBhvr>
                                        <p:cTn id="197" dur="250"/>
                                        <p:tgtEl>
                                          <p:spTgt spid="79"/>
                                        </p:tgtEl>
                                      </p:cBhvr>
                                    </p:animEffect>
                                  </p:childTnLst>
                                </p:cTn>
                              </p:par>
                              <p:par>
                                <p:cTn id="198" presetID="42" presetClass="path" presetSubtype="0" decel="100000" fill="hold" nodeType="withEffect">
                                  <p:stCondLst>
                                    <p:cond delay="0"/>
                                  </p:stCondLst>
                                  <p:childTnLst>
                                    <p:animMotion origin="layout" path="M -4.375E-6 0.03889 L -4.375E-6 1.48148E-6 " pathEditMode="relative" rAng="0" ptsTypes="AA">
                                      <p:cBhvr>
                                        <p:cTn id="199" dur="500" fill="hold"/>
                                        <p:tgtEl>
                                          <p:spTgt spid="79"/>
                                        </p:tgtEl>
                                        <p:attrNameLst>
                                          <p:attrName>ppt_x</p:attrName>
                                          <p:attrName>ppt_y</p:attrName>
                                        </p:attrNameLst>
                                      </p:cBhvr>
                                      <p:rCtr x="0" y="-1944"/>
                                    </p:animMotion>
                                  </p:childTnLst>
                                </p:cTn>
                              </p:par>
                              <p:par>
                                <p:cTn id="200" presetID="10" presetClass="entr" presetSubtype="0" fill="hold" grpId="0" nodeType="withEffect">
                                  <p:stCondLst>
                                    <p:cond delay="0"/>
                                  </p:stCondLst>
                                  <p:childTnLst>
                                    <p:set>
                                      <p:cBhvr>
                                        <p:cTn id="201" dur="1" fill="hold">
                                          <p:stCondLst>
                                            <p:cond delay="0"/>
                                          </p:stCondLst>
                                        </p:cTn>
                                        <p:tgtEl>
                                          <p:spTgt spid="40"/>
                                        </p:tgtEl>
                                        <p:attrNameLst>
                                          <p:attrName>style.visibility</p:attrName>
                                        </p:attrNameLst>
                                      </p:cBhvr>
                                      <p:to>
                                        <p:strVal val="visible"/>
                                      </p:to>
                                    </p:set>
                                    <p:animEffect transition="in" filter="fade">
                                      <p:cBhvr>
                                        <p:cTn id="202" dur="250"/>
                                        <p:tgtEl>
                                          <p:spTgt spid="40"/>
                                        </p:tgtEl>
                                      </p:cBhvr>
                                    </p:animEffect>
                                  </p:childTnLst>
                                </p:cTn>
                              </p:par>
                              <p:par>
                                <p:cTn id="203" presetID="42" presetClass="path" presetSubtype="0" decel="100000" fill="hold" grpId="1" nodeType="withEffect">
                                  <p:stCondLst>
                                    <p:cond delay="0"/>
                                  </p:stCondLst>
                                  <p:childTnLst>
                                    <p:animMotion origin="layout" path="M -4.375E-6 0.03889 L -4.375E-6 1.48148E-6 " pathEditMode="relative" rAng="0" ptsTypes="AA">
                                      <p:cBhvr>
                                        <p:cTn id="204" dur="500" fill="hold"/>
                                        <p:tgtEl>
                                          <p:spTgt spid="40"/>
                                        </p:tgtEl>
                                        <p:attrNameLst>
                                          <p:attrName>ppt_x</p:attrName>
                                          <p:attrName>ppt_y</p:attrName>
                                        </p:attrNameLst>
                                      </p:cBhvr>
                                      <p:rCtr x="0" y="-1944"/>
                                    </p:animMotion>
                                  </p:childTnLst>
                                </p:cTn>
                              </p:par>
                              <p:par>
                                <p:cTn id="205" presetID="10" presetClass="entr" presetSubtype="0" fill="hold" grpId="0" nodeType="withEffect">
                                  <p:stCondLst>
                                    <p:cond delay="0"/>
                                  </p:stCondLst>
                                  <p:childTnLst>
                                    <p:set>
                                      <p:cBhvr>
                                        <p:cTn id="206" dur="1" fill="hold">
                                          <p:stCondLst>
                                            <p:cond delay="0"/>
                                          </p:stCondLst>
                                        </p:cTn>
                                        <p:tgtEl>
                                          <p:spTgt spid="26"/>
                                        </p:tgtEl>
                                        <p:attrNameLst>
                                          <p:attrName>style.visibility</p:attrName>
                                        </p:attrNameLst>
                                      </p:cBhvr>
                                      <p:to>
                                        <p:strVal val="visible"/>
                                      </p:to>
                                    </p:set>
                                    <p:animEffect transition="in" filter="fade">
                                      <p:cBhvr>
                                        <p:cTn id="207" dur="250"/>
                                        <p:tgtEl>
                                          <p:spTgt spid="26"/>
                                        </p:tgtEl>
                                      </p:cBhvr>
                                    </p:animEffect>
                                  </p:childTnLst>
                                </p:cTn>
                              </p:par>
                              <p:par>
                                <p:cTn id="208" presetID="42" presetClass="path" presetSubtype="0" decel="100000" fill="hold" grpId="1" nodeType="withEffect">
                                  <p:stCondLst>
                                    <p:cond delay="0"/>
                                  </p:stCondLst>
                                  <p:childTnLst>
                                    <p:animMotion origin="layout" path="M -4.375E-6 0.03889 L -4.375E-6 1.48148E-6 " pathEditMode="relative" rAng="0" ptsTypes="AA">
                                      <p:cBhvr>
                                        <p:cTn id="209" dur="500" fill="hold"/>
                                        <p:tgtEl>
                                          <p:spTgt spid="26"/>
                                        </p:tgtEl>
                                        <p:attrNameLst>
                                          <p:attrName>ppt_x</p:attrName>
                                          <p:attrName>ppt_y</p:attrName>
                                        </p:attrNameLst>
                                      </p:cBhvr>
                                      <p:rCtr x="0" y="-1944"/>
                                    </p:animMotion>
                                  </p:childTnLst>
                                </p:cTn>
                              </p:par>
                              <p:par>
                                <p:cTn id="210" presetID="10" presetClass="entr" presetSubtype="0" fill="hold" grpId="0" nodeType="withEffect">
                                  <p:stCondLst>
                                    <p:cond delay="0"/>
                                  </p:stCondLst>
                                  <p:childTnLst>
                                    <p:set>
                                      <p:cBhvr>
                                        <p:cTn id="211" dur="1" fill="hold">
                                          <p:stCondLst>
                                            <p:cond delay="0"/>
                                          </p:stCondLst>
                                        </p:cTn>
                                        <p:tgtEl>
                                          <p:spTgt spid="9"/>
                                        </p:tgtEl>
                                        <p:attrNameLst>
                                          <p:attrName>style.visibility</p:attrName>
                                        </p:attrNameLst>
                                      </p:cBhvr>
                                      <p:to>
                                        <p:strVal val="visible"/>
                                      </p:to>
                                    </p:set>
                                    <p:animEffect transition="in" filter="fade">
                                      <p:cBhvr>
                                        <p:cTn id="212" dur="250"/>
                                        <p:tgtEl>
                                          <p:spTgt spid="9"/>
                                        </p:tgtEl>
                                      </p:cBhvr>
                                    </p:animEffect>
                                  </p:childTnLst>
                                </p:cTn>
                              </p:par>
                              <p:par>
                                <p:cTn id="213" presetID="42" presetClass="path" presetSubtype="0" decel="100000" fill="hold" grpId="1" nodeType="withEffect">
                                  <p:stCondLst>
                                    <p:cond delay="0"/>
                                  </p:stCondLst>
                                  <p:childTnLst>
                                    <p:animMotion origin="layout" path="M -4.375E-6 0.03889 L -4.375E-6 1.48148E-6 " pathEditMode="relative" rAng="0" ptsTypes="AA">
                                      <p:cBhvr>
                                        <p:cTn id="214" dur="500" fill="hold"/>
                                        <p:tgtEl>
                                          <p:spTgt spid="9"/>
                                        </p:tgtEl>
                                        <p:attrNameLst>
                                          <p:attrName>ppt_x</p:attrName>
                                          <p:attrName>ppt_y</p:attrName>
                                        </p:attrNameLst>
                                      </p:cBhvr>
                                      <p:rCtr x="0" y="-1944"/>
                                    </p:animMotion>
                                  </p:childTnLst>
                                </p:cTn>
                              </p:par>
                              <p:par>
                                <p:cTn id="215" presetID="10" presetClass="entr" presetSubtype="0" fill="hold" grpId="0" nodeType="withEffect">
                                  <p:stCondLst>
                                    <p:cond delay="0"/>
                                  </p:stCondLst>
                                  <p:childTnLst>
                                    <p:set>
                                      <p:cBhvr>
                                        <p:cTn id="216" dur="1" fill="hold">
                                          <p:stCondLst>
                                            <p:cond delay="0"/>
                                          </p:stCondLst>
                                        </p:cTn>
                                        <p:tgtEl>
                                          <p:spTgt spid="6"/>
                                        </p:tgtEl>
                                        <p:attrNameLst>
                                          <p:attrName>style.visibility</p:attrName>
                                        </p:attrNameLst>
                                      </p:cBhvr>
                                      <p:to>
                                        <p:strVal val="visible"/>
                                      </p:to>
                                    </p:set>
                                    <p:animEffect transition="in" filter="fade">
                                      <p:cBhvr>
                                        <p:cTn id="217" dur="250"/>
                                        <p:tgtEl>
                                          <p:spTgt spid="6"/>
                                        </p:tgtEl>
                                      </p:cBhvr>
                                    </p:animEffect>
                                  </p:childTnLst>
                                </p:cTn>
                              </p:par>
                              <p:par>
                                <p:cTn id="218" presetID="42" presetClass="path" presetSubtype="0" decel="100000" fill="hold" grpId="1" nodeType="withEffect">
                                  <p:stCondLst>
                                    <p:cond delay="0"/>
                                  </p:stCondLst>
                                  <p:childTnLst>
                                    <p:animMotion origin="layout" path="M -4.375E-6 0.03889 L -4.375E-6 1.48148E-6 " pathEditMode="relative" rAng="0" ptsTypes="AA">
                                      <p:cBhvr>
                                        <p:cTn id="219" dur="500" fill="hold"/>
                                        <p:tgtEl>
                                          <p:spTgt spid="6"/>
                                        </p:tgtEl>
                                        <p:attrNameLst>
                                          <p:attrName>ppt_x</p:attrName>
                                          <p:attrName>ppt_y</p:attrName>
                                        </p:attrNameLst>
                                      </p:cBhvr>
                                      <p:rCtr x="0" y="-1944"/>
                                    </p:animMotion>
                                  </p:childTnLst>
                                </p:cTn>
                              </p:par>
                              <p:par>
                                <p:cTn id="220" presetID="10" presetClass="entr" presetSubtype="0" fill="hold" nodeType="withEffect">
                                  <p:stCondLst>
                                    <p:cond delay="0"/>
                                  </p:stCondLst>
                                  <p:childTnLst>
                                    <p:set>
                                      <p:cBhvr>
                                        <p:cTn id="221" dur="1" fill="hold">
                                          <p:stCondLst>
                                            <p:cond delay="0"/>
                                          </p:stCondLst>
                                        </p:cTn>
                                        <p:tgtEl>
                                          <p:spTgt spid="80"/>
                                        </p:tgtEl>
                                        <p:attrNameLst>
                                          <p:attrName>style.visibility</p:attrName>
                                        </p:attrNameLst>
                                      </p:cBhvr>
                                      <p:to>
                                        <p:strVal val="visible"/>
                                      </p:to>
                                    </p:set>
                                    <p:animEffect transition="in" filter="fade">
                                      <p:cBhvr>
                                        <p:cTn id="222" dur="250"/>
                                        <p:tgtEl>
                                          <p:spTgt spid="80"/>
                                        </p:tgtEl>
                                      </p:cBhvr>
                                    </p:animEffect>
                                  </p:childTnLst>
                                </p:cTn>
                              </p:par>
                              <p:par>
                                <p:cTn id="223" presetID="42" presetClass="path" presetSubtype="0" decel="100000" fill="hold" nodeType="withEffect">
                                  <p:stCondLst>
                                    <p:cond delay="0"/>
                                  </p:stCondLst>
                                  <p:childTnLst>
                                    <p:animMotion origin="layout" path="M -4.375E-6 0.03889 L -4.375E-6 1.48148E-6 " pathEditMode="relative" rAng="0" ptsTypes="AA">
                                      <p:cBhvr>
                                        <p:cTn id="224" dur="500" fill="hold"/>
                                        <p:tgtEl>
                                          <p:spTgt spid="80"/>
                                        </p:tgtEl>
                                        <p:attrNameLst>
                                          <p:attrName>ppt_x</p:attrName>
                                          <p:attrName>ppt_y</p:attrName>
                                        </p:attrNameLst>
                                      </p:cBhvr>
                                      <p:rCtr x="0" y="-1944"/>
                                    </p:animMotion>
                                  </p:childTnLst>
                                </p:cTn>
                              </p:par>
                              <p:par>
                                <p:cTn id="225" presetID="10" presetClass="entr" presetSubtype="0" fill="hold" grpId="0" nodeType="withEffect">
                                  <p:stCondLst>
                                    <p:cond delay="0"/>
                                  </p:stCondLst>
                                  <p:childTnLst>
                                    <p:set>
                                      <p:cBhvr>
                                        <p:cTn id="226" dur="1" fill="hold">
                                          <p:stCondLst>
                                            <p:cond delay="0"/>
                                          </p:stCondLst>
                                        </p:cTn>
                                        <p:tgtEl>
                                          <p:spTgt spid="43"/>
                                        </p:tgtEl>
                                        <p:attrNameLst>
                                          <p:attrName>style.visibility</p:attrName>
                                        </p:attrNameLst>
                                      </p:cBhvr>
                                      <p:to>
                                        <p:strVal val="visible"/>
                                      </p:to>
                                    </p:set>
                                    <p:animEffect transition="in" filter="fade">
                                      <p:cBhvr>
                                        <p:cTn id="227" dur="250"/>
                                        <p:tgtEl>
                                          <p:spTgt spid="43"/>
                                        </p:tgtEl>
                                      </p:cBhvr>
                                    </p:animEffect>
                                  </p:childTnLst>
                                </p:cTn>
                              </p:par>
                              <p:par>
                                <p:cTn id="228" presetID="42" presetClass="path" presetSubtype="0" decel="100000" fill="hold" grpId="1" nodeType="withEffect">
                                  <p:stCondLst>
                                    <p:cond delay="0"/>
                                  </p:stCondLst>
                                  <p:childTnLst>
                                    <p:animMotion origin="layout" path="M -4.375E-6 0.03889 L -4.375E-6 1.48148E-6 " pathEditMode="relative" rAng="0" ptsTypes="AA">
                                      <p:cBhvr>
                                        <p:cTn id="229" dur="500" fill="hold"/>
                                        <p:tgtEl>
                                          <p:spTgt spid="43"/>
                                        </p:tgtEl>
                                        <p:attrNameLst>
                                          <p:attrName>ppt_x</p:attrName>
                                          <p:attrName>ppt_y</p:attrName>
                                        </p:attrNameLst>
                                      </p:cBhvr>
                                      <p:rCtr x="0" y="-1944"/>
                                    </p:animMotion>
                                  </p:childTnLst>
                                </p:cTn>
                              </p:par>
                              <p:par>
                                <p:cTn id="230" presetID="10" presetClass="entr" presetSubtype="0" fill="hold" nodeType="withEffect">
                                  <p:stCondLst>
                                    <p:cond delay="0"/>
                                  </p:stCondLst>
                                  <p:childTnLst>
                                    <p:set>
                                      <p:cBhvr>
                                        <p:cTn id="231" dur="1" fill="hold">
                                          <p:stCondLst>
                                            <p:cond delay="0"/>
                                          </p:stCondLst>
                                        </p:cTn>
                                        <p:tgtEl>
                                          <p:spTgt spid="86"/>
                                        </p:tgtEl>
                                        <p:attrNameLst>
                                          <p:attrName>style.visibility</p:attrName>
                                        </p:attrNameLst>
                                      </p:cBhvr>
                                      <p:to>
                                        <p:strVal val="visible"/>
                                      </p:to>
                                    </p:set>
                                    <p:animEffect transition="in" filter="fade">
                                      <p:cBhvr>
                                        <p:cTn id="232" dur="250"/>
                                        <p:tgtEl>
                                          <p:spTgt spid="86"/>
                                        </p:tgtEl>
                                      </p:cBhvr>
                                    </p:animEffect>
                                  </p:childTnLst>
                                </p:cTn>
                              </p:par>
                              <p:par>
                                <p:cTn id="233" presetID="42" presetClass="path" presetSubtype="0" decel="100000" fill="hold" nodeType="withEffect">
                                  <p:stCondLst>
                                    <p:cond delay="0"/>
                                  </p:stCondLst>
                                  <p:childTnLst>
                                    <p:animMotion origin="layout" path="M -4.375E-6 0.03889 L -4.375E-6 1.48148E-6 " pathEditMode="relative" rAng="0" ptsTypes="AA">
                                      <p:cBhvr>
                                        <p:cTn id="234" dur="500" fill="hold"/>
                                        <p:tgtEl>
                                          <p:spTgt spid="86"/>
                                        </p:tgtEl>
                                        <p:attrNameLst>
                                          <p:attrName>ppt_x</p:attrName>
                                          <p:attrName>ppt_y</p:attrName>
                                        </p:attrNameLst>
                                      </p:cBhvr>
                                      <p:rCtr x="0" y="-1944"/>
                                    </p:animMotion>
                                  </p:childTnLst>
                                </p:cTn>
                              </p:par>
                              <p:par>
                                <p:cTn id="235" presetID="10" presetClass="entr" presetSubtype="0" fill="hold" nodeType="withEffect">
                                  <p:stCondLst>
                                    <p:cond delay="0"/>
                                  </p:stCondLst>
                                  <p:childTnLst>
                                    <p:set>
                                      <p:cBhvr>
                                        <p:cTn id="236" dur="1" fill="hold">
                                          <p:stCondLst>
                                            <p:cond delay="0"/>
                                          </p:stCondLst>
                                        </p:cTn>
                                        <p:tgtEl>
                                          <p:spTgt spid="102"/>
                                        </p:tgtEl>
                                        <p:attrNameLst>
                                          <p:attrName>style.visibility</p:attrName>
                                        </p:attrNameLst>
                                      </p:cBhvr>
                                      <p:to>
                                        <p:strVal val="visible"/>
                                      </p:to>
                                    </p:set>
                                    <p:animEffect transition="in" filter="fade">
                                      <p:cBhvr>
                                        <p:cTn id="237" dur="250"/>
                                        <p:tgtEl>
                                          <p:spTgt spid="102"/>
                                        </p:tgtEl>
                                      </p:cBhvr>
                                    </p:animEffect>
                                  </p:childTnLst>
                                </p:cTn>
                              </p:par>
                              <p:par>
                                <p:cTn id="238" presetID="42" presetClass="path" presetSubtype="0" decel="100000" fill="hold" nodeType="withEffect">
                                  <p:stCondLst>
                                    <p:cond delay="0"/>
                                  </p:stCondLst>
                                  <p:childTnLst>
                                    <p:animMotion origin="layout" path="M -4.375E-6 0.03889 L -4.375E-6 1.48148E-6 " pathEditMode="relative" rAng="0" ptsTypes="AA">
                                      <p:cBhvr>
                                        <p:cTn id="239" dur="500" fill="hold"/>
                                        <p:tgtEl>
                                          <p:spTgt spid="102"/>
                                        </p:tgtEl>
                                        <p:attrNameLst>
                                          <p:attrName>ppt_x</p:attrName>
                                          <p:attrName>ppt_y</p:attrName>
                                        </p:attrNameLst>
                                      </p:cBhvr>
                                      <p:rCtr x="0" y="-1944"/>
                                    </p:animMotion>
                                  </p:childTnLst>
                                </p:cTn>
                              </p:par>
                              <p:par>
                                <p:cTn id="240" presetID="10" presetClass="entr" presetSubtype="0" fill="hold" nodeType="withEffect">
                                  <p:stCondLst>
                                    <p:cond delay="0"/>
                                  </p:stCondLst>
                                  <p:childTnLst>
                                    <p:set>
                                      <p:cBhvr>
                                        <p:cTn id="241" dur="1" fill="hold">
                                          <p:stCondLst>
                                            <p:cond delay="0"/>
                                          </p:stCondLst>
                                        </p:cTn>
                                        <p:tgtEl>
                                          <p:spTgt spid="98"/>
                                        </p:tgtEl>
                                        <p:attrNameLst>
                                          <p:attrName>style.visibility</p:attrName>
                                        </p:attrNameLst>
                                      </p:cBhvr>
                                      <p:to>
                                        <p:strVal val="visible"/>
                                      </p:to>
                                    </p:set>
                                    <p:animEffect transition="in" filter="fade">
                                      <p:cBhvr>
                                        <p:cTn id="242" dur="250"/>
                                        <p:tgtEl>
                                          <p:spTgt spid="98"/>
                                        </p:tgtEl>
                                      </p:cBhvr>
                                    </p:animEffect>
                                  </p:childTnLst>
                                </p:cTn>
                              </p:par>
                              <p:par>
                                <p:cTn id="243" presetID="42" presetClass="path" presetSubtype="0" decel="100000" fill="hold" nodeType="withEffect">
                                  <p:stCondLst>
                                    <p:cond delay="0"/>
                                  </p:stCondLst>
                                  <p:childTnLst>
                                    <p:animMotion origin="layout" path="M -4.375E-6 0.03889 L -4.375E-6 1.48148E-6 " pathEditMode="relative" rAng="0" ptsTypes="AA">
                                      <p:cBhvr>
                                        <p:cTn id="244" dur="500" fill="hold"/>
                                        <p:tgtEl>
                                          <p:spTgt spid="98"/>
                                        </p:tgtEl>
                                        <p:attrNameLst>
                                          <p:attrName>ppt_x</p:attrName>
                                          <p:attrName>ppt_y</p:attrName>
                                        </p:attrNameLst>
                                      </p:cBhvr>
                                      <p:rCtr x="0" y="-1944"/>
                                    </p:animMotion>
                                  </p:childTnLst>
                                </p:cTn>
                              </p:par>
                              <p:par>
                                <p:cTn id="245" presetID="10" presetClass="entr" presetSubtype="0" fill="hold" nodeType="withEffect">
                                  <p:stCondLst>
                                    <p:cond delay="0"/>
                                  </p:stCondLst>
                                  <p:childTnLst>
                                    <p:set>
                                      <p:cBhvr>
                                        <p:cTn id="246" dur="1" fill="hold">
                                          <p:stCondLst>
                                            <p:cond delay="0"/>
                                          </p:stCondLst>
                                        </p:cTn>
                                        <p:tgtEl>
                                          <p:spTgt spid="97"/>
                                        </p:tgtEl>
                                        <p:attrNameLst>
                                          <p:attrName>style.visibility</p:attrName>
                                        </p:attrNameLst>
                                      </p:cBhvr>
                                      <p:to>
                                        <p:strVal val="visible"/>
                                      </p:to>
                                    </p:set>
                                    <p:animEffect transition="in" filter="fade">
                                      <p:cBhvr>
                                        <p:cTn id="247" dur="250"/>
                                        <p:tgtEl>
                                          <p:spTgt spid="97"/>
                                        </p:tgtEl>
                                      </p:cBhvr>
                                    </p:animEffect>
                                  </p:childTnLst>
                                </p:cTn>
                              </p:par>
                              <p:par>
                                <p:cTn id="248" presetID="42" presetClass="path" presetSubtype="0" decel="100000" fill="hold" nodeType="withEffect">
                                  <p:stCondLst>
                                    <p:cond delay="0"/>
                                  </p:stCondLst>
                                  <p:childTnLst>
                                    <p:animMotion origin="layout" path="M -4.375E-6 0.03889 L -4.375E-6 1.48148E-6 " pathEditMode="relative" rAng="0" ptsTypes="AA">
                                      <p:cBhvr>
                                        <p:cTn id="249" dur="500" fill="hold"/>
                                        <p:tgtEl>
                                          <p:spTgt spid="97"/>
                                        </p:tgtEl>
                                        <p:attrNameLst>
                                          <p:attrName>ppt_x</p:attrName>
                                          <p:attrName>ppt_y</p:attrName>
                                        </p:attrNameLst>
                                      </p:cBhvr>
                                      <p:rCtr x="0" y="-1944"/>
                                    </p:animMotion>
                                  </p:childTnLst>
                                </p:cTn>
                              </p:par>
                              <p:par>
                                <p:cTn id="250" presetID="10" presetClass="entr" presetSubtype="0" fill="hold" nodeType="withEffect">
                                  <p:stCondLst>
                                    <p:cond delay="0"/>
                                  </p:stCondLst>
                                  <p:childTnLst>
                                    <p:set>
                                      <p:cBhvr>
                                        <p:cTn id="251" dur="1" fill="hold">
                                          <p:stCondLst>
                                            <p:cond delay="0"/>
                                          </p:stCondLst>
                                        </p:cTn>
                                        <p:tgtEl>
                                          <p:spTgt spid="87"/>
                                        </p:tgtEl>
                                        <p:attrNameLst>
                                          <p:attrName>style.visibility</p:attrName>
                                        </p:attrNameLst>
                                      </p:cBhvr>
                                      <p:to>
                                        <p:strVal val="visible"/>
                                      </p:to>
                                    </p:set>
                                    <p:animEffect transition="in" filter="fade">
                                      <p:cBhvr>
                                        <p:cTn id="252" dur="250"/>
                                        <p:tgtEl>
                                          <p:spTgt spid="87"/>
                                        </p:tgtEl>
                                      </p:cBhvr>
                                    </p:animEffect>
                                  </p:childTnLst>
                                </p:cTn>
                              </p:par>
                              <p:par>
                                <p:cTn id="253" presetID="42" presetClass="path" presetSubtype="0" decel="100000" fill="hold" nodeType="withEffect">
                                  <p:stCondLst>
                                    <p:cond delay="0"/>
                                  </p:stCondLst>
                                  <p:childTnLst>
                                    <p:animMotion origin="layout" path="M -4.375E-6 0.03889 L -4.375E-6 1.48148E-6 " pathEditMode="relative" rAng="0" ptsTypes="AA">
                                      <p:cBhvr>
                                        <p:cTn id="254" dur="500" fill="hold"/>
                                        <p:tgtEl>
                                          <p:spTgt spid="87"/>
                                        </p:tgtEl>
                                        <p:attrNameLst>
                                          <p:attrName>ppt_x</p:attrName>
                                          <p:attrName>ppt_y</p:attrName>
                                        </p:attrNameLst>
                                      </p:cBhvr>
                                      <p:rCtr x="0" y="-1944"/>
                                    </p:animMotion>
                                  </p:childTnLst>
                                </p:cTn>
                              </p:par>
                              <p:par>
                                <p:cTn id="255" presetID="10" presetClass="entr" presetSubtype="0" fill="hold" nodeType="withEffect">
                                  <p:stCondLst>
                                    <p:cond delay="0"/>
                                  </p:stCondLst>
                                  <p:childTnLst>
                                    <p:set>
                                      <p:cBhvr>
                                        <p:cTn id="256" dur="1" fill="hold">
                                          <p:stCondLst>
                                            <p:cond delay="0"/>
                                          </p:stCondLst>
                                        </p:cTn>
                                        <p:tgtEl>
                                          <p:spTgt spid="81"/>
                                        </p:tgtEl>
                                        <p:attrNameLst>
                                          <p:attrName>style.visibility</p:attrName>
                                        </p:attrNameLst>
                                      </p:cBhvr>
                                      <p:to>
                                        <p:strVal val="visible"/>
                                      </p:to>
                                    </p:set>
                                    <p:animEffect transition="in" filter="fade">
                                      <p:cBhvr>
                                        <p:cTn id="257" dur="250"/>
                                        <p:tgtEl>
                                          <p:spTgt spid="81"/>
                                        </p:tgtEl>
                                      </p:cBhvr>
                                    </p:animEffect>
                                  </p:childTnLst>
                                </p:cTn>
                              </p:par>
                              <p:par>
                                <p:cTn id="258" presetID="42" presetClass="path" presetSubtype="0" decel="100000" fill="hold" nodeType="withEffect">
                                  <p:stCondLst>
                                    <p:cond delay="0"/>
                                  </p:stCondLst>
                                  <p:childTnLst>
                                    <p:animMotion origin="layout" path="M -4.375E-6 0.03889 L -4.375E-6 1.48148E-6 " pathEditMode="relative" rAng="0" ptsTypes="AA">
                                      <p:cBhvr>
                                        <p:cTn id="259" dur="500" fill="hold"/>
                                        <p:tgtEl>
                                          <p:spTgt spid="81"/>
                                        </p:tgtEl>
                                        <p:attrNameLst>
                                          <p:attrName>ppt_x</p:attrName>
                                          <p:attrName>ppt_y</p:attrName>
                                        </p:attrNameLst>
                                      </p:cBhvr>
                                      <p:rCtr x="0" y="-1944"/>
                                    </p:animMotion>
                                  </p:childTnLst>
                                </p:cTn>
                              </p:par>
                              <p:par>
                                <p:cTn id="260" presetID="10" presetClass="entr" presetSubtype="0" fill="hold" grpId="0" nodeType="withEffect">
                                  <p:stCondLst>
                                    <p:cond delay="0"/>
                                  </p:stCondLst>
                                  <p:childTnLst>
                                    <p:set>
                                      <p:cBhvr>
                                        <p:cTn id="261" dur="1" fill="hold">
                                          <p:stCondLst>
                                            <p:cond delay="0"/>
                                          </p:stCondLst>
                                        </p:cTn>
                                        <p:tgtEl>
                                          <p:spTgt spid="42"/>
                                        </p:tgtEl>
                                        <p:attrNameLst>
                                          <p:attrName>style.visibility</p:attrName>
                                        </p:attrNameLst>
                                      </p:cBhvr>
                                      <p:to>
                                        <p:strVal val="visible"/>
                                      </p:to>
                                    </p:set>
                                    <p:animEffect transition="in" filter="fade">
                                      <p:cBhvr>
                                        <p:cTn id="262" dur="250"/>
                                        <p:tgtEl>
                                          <p:spTgt spid="42"/>
                                        </p:tgtEl>
                                      </p:cBhvr>
                                    </p:animEffect>
                                  </p:childTnLst>
                                </p:cTn>
                              </p:par>
                              <p:par>
                                <p:cTn id="263" presetID="42" presetClass="path" presetSubtype="0" decel="100000" fill="hold" grpId="1" nodeType="withEffect">
                                  <p:stCondLst>
                                    <p:cond delay="0"/>
                                  </p:stCondLst>
                                  <p:childTnLst>
                                    <p:animMotion origin="layout" path="M -4.375E-6 0.03889 L -4.375E-6 1.48148E-6 " pathEditMode="relative" rAng="0" ptsTypes="AA">
                                      <p:cBhvr>
                                        <p:cTn id="264" dur="500" fill="hold"/>
                                        <p:tgtEl>
                                          <p:spTgt spid="42"/>
                                        </p:tgtEl>
                                        <p:attrNameLst>
                                          <p:attrName>ppt_x</p:attrName>
                                          <p:attrName>ppt_y</p:attrName>
                                        </p:attrNameLst>
                                      </p:cBhvr>
                                      <p:rCtr x="0" y="-1944"/>
                                    </p:animMotion>
                                  </p:childTnLst>
                                </p:cTn>
                              </p:par>
                              <p:par>
                                <p:cTn id="265" presetID="10" presetClass="entr" presetSubtype="0" fill="hold" grpId="0" nodeType="withEffect">
                                  <p:stCondLst>
                                    <p:cond delay="0"/>
                                  </p:stCondLst>
                                  <p:childTnLst>
                                    <p:set>
                                      <p:cBhvr>
                                        <p:cTn id="266" dur="1" fill="hold">
                                          <p:stCondLst>
                                            <p:cond delay="0"/>
                                          </p:stCondLst>
                                        </p:cTn>
                                        <p:tgtEl>
                                          <p:spTgt spid="27"/>
                                        </p:tgtEl>
                                        <p:attrNameLst>
                                          <p:attrName>style.visibility</p:attrName>
                                        </p:attrNameLst>
                                      </p:cBhvr>
                                      <p:to>
                                        <p:strVal val="visible"/>
                                      </p:to>
                                    </p:set>
                                    <p:animEffect transition="in" filter="fade">
                                      <p:cBhvr>
                                        <p:cTn id="267" dur="250"/>
                                        <p:tgtEl>
                                          <p:spTgt spid="27"/>
                                        </p:tgtEl>
                                      </p:cBhvr>
                                    </p:animEffect>
                                  </p:childTnLst>
                                </p:cTn>
                              </p:par>
                              <p:par>
                                <p:cTn id="268" presetID="42" presetClass="path" presetSubtype="0" decel="100000" fill="hold" grpId="1" nodeType="withEffect">
                                  <p:stCondLst>
                                    <p:cond delay="0"/>
                                  </p:stCondLst>
                                  <p:childTnLst>
                                    <p:animMotion origin="layout" path="M -4.375E-6 0.03889 L -4.375E-6 1.48148E-6 " pathEditMode="relative" rAng="0" ptsTypes="AA">
                                      <p:cBhvr>
                                        <p:cTn id="269" dur="500" fill="hold"/>
                                        <p:tgtEl>
                                          <p:spTgt spid="27"/>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8" grpId="0" animBg="1"/>
      <p:bldP spid="8" grpId="1" animBg="1"/>
      <p:bldP spid="9" grpId="0" animBg="1"/>
      <p:bldP spid="9" grpId="1" animBg="1"/>
      <p:bldP spid="7" grpId="0" animBg="1"/>
      <p:bldP spid="7" grpId="1" animBg="1"/>
      <p:bldP spid="10" grpId="0"/>
      <p:bldP spid="10" grpId="1"/>
      <p:bldP spid="18" grpId="0"/>
      <p:bldP spid="18" grpId="1"/>
      <p:bldP spid="19" grpId="0"/>
      <p:bldP spid="19" grpId="1"/>
      <p:bldP spid="20" grpId="0"/>
      <p:bldP spid="20" grpId="1"/>
      <p:bldP spid="21" grpId="0"/>
      <p:bldP spid="21" grpId="1"/>
      <p:bldP spid="22" grpId="0"/>
      <p:bldP spid="22" grpId="1"/>
      <p:bldP spid="23" grpId="0"/>
      <p:bldP spid="23" grpId="1"/>
      <p:bldP spid="25" grpId="0"/>
      <p:bldP spid="25" grpId="1"/>
      <p:bldP spid="26" grpId="0"/>
      <p:bldP spid="26" grpId="1"/>
      <p:bldP spid="27" grpId="0"/>
      <p:bldP spid="27" grpId="1"/>
      <p:bldP spid="28" grpId="0"/>
      <p:bldP spid="28" grpId="1"/>
      <p:bldP spid="38" grpId="0"/>
      <p:bldP spid="38" grpId="1"/>
      <p:bldP spid="39" grpId="0"/>
      <p:bldP spid="39" grpId="1"/>
      <p:bldP spid="40" grpId="0"/>
      <p:bldP spid="40" grpId="1"/>
      <p:bldP spid="41" grpId="0"/>
      <p:bldP spid="41" grpId="1"/>
      <p:bldP spid="42" grpId="0"/>
      <p:bldP spid="42" grpId="1"/>
      <p:bldP spid="43" grpId="0"/>
      <p:bldP spid="43"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DCDD63A-B0B8-40FA-A6D2-EB0FFD638E27}"/>
              </a:ext>
            </a:extLst>
          </p:cNvPr>
          <p:cNvSpPr>
            <a:spLocks noGrp="1"/>
          </p:cNvSpPr>
          <p:nvPr>
            <p:ph type="title"/>
          </p:nvPr>
        </p:nvSpPr>
        <p:spPr/>
        <p:txBody>
          <a:bodyPr>
            <a:noAutofit/>
          </a:bodyPr>
          <a:lstStyle/>
          <a:p>
            <a:pPr algn="ctr"/>
            <a:r>
              <a:rPr lang="en-US"/>
              <a:t>Unified Dev and Ops of at-scale</a:t>
            </a:r>
            <a:br>
              <a:rPr lang="en-US"/>
            </a:br>
            <a:r>
              <a:rPr lang="en-US"/>
              <a:t>cloud and edge environments</a:t>
            </a:r>
          </a:p>
        </p:txBody>
      </p:sp>
      <p:sp>
        <p:nvSpPr>
          <p:cNvPr id="33" name="Rectangle: Rounded Corners 32">
            <a:extLst>
              <a:ext uri="{FF2B5EF4-FFF2-40B4-BE49-F238E27FC236}">
                <a16:creationId xmlns:a16="http://schemas.microsoft.com/office/drawing/2014/main" id="{8EDB2C09-B395-4325-B303-EB149D8B24ED}"/>
              </a:ext>
              <a:ext uri="{C183D7F6-B498-43B3-948B-1728B52AA6E4}">
                <adec:decorative xmlns:adec="http://schemas.microsoft.com/office/drawing/2017/decorative" val="1"/>
              </a:ext>
            </a:extLst>
          </p:cNvPr>
          <p:cNvSpPr/>
          <p:nvPr/>
        </p:nvSpPr>
        <p:spPr bwMode="auto">
          <a:xfrm>
            <a:off x="3623000" y="2017713"/>
            <a:ext cx="7992351" cy="2174263"/>
          </a:xfrm>
          <a:prstGeom prst="roundRect">
            <a:avLst>
              <a:gd name="adj" fmla="val 2166"/>
            </a:avLst>
          </a:prstGeom>
          <a:noFill/>
          <a:ln w="28575">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grpSp>
        <p:nvGrpSpPr>
          <p:cNvPr id="22" name="Group 21" descr="Code">
            <a:extLst>
              <a:ext uri="{FF2B5EF4-FFF2-40B4-BE49-F238E27FC236}">
                <a16:creationId xmlns:a16="http://schemas.microsoft.com/office/drawing/2014/main" id="{F3ED1BEC-463E-F454-9574-CC9D2472E377}"/>
              </a:ext>
            </a:extLst>
          </p:cNvPr>
          <p:cNvGrpSpPr/>
          <p:nvPr/>
        </p:nvGrpSpPr>
        <p:grpSpPr>
          <a:xfrm>
            <a:off x="857071" y="2655501"/>
            <a:ext cx="1242423" cy="894919"/>
            <a:chOff x="595644" y="2758107"/>
            <a:chExt cx="1743293" cy="1341785"/>
          </a:xfrm>
        </p:grpSpPr>
        <p:sp>
          <p:nvSpPr>
            <p:cNvPr id="28" name="Rectangle: Rounded Corners 432">
              <a:extLst>
                <a:ext uri="{FF2B5EF4-FFF2-40B4-BE49-F238E27FC236}">
                  <a16:creationId xmlns:a16="http://schemas.microsoft.com/office/drawing/2014/main" id="{21FBB202-64C9-CF3A-B734-DAAD45E57F58}"/>
                </a:ext>
              </a:extLst>
            </p:cNvPr>
            <p:cNvSpPr/>
            <p:nvPr/>
          </p:nvSpPr>
          <p:spPr>
            <a:xfrm>
              <a:off x="595644" y="2758107"/>
              <a:ext cx="1743293" cy="1341785"/>
            </a:xfrm>
            <a:prstGeom prst="roundRect">
              <a:avLst>
                <a:gd name="adj" fmla="val 3485"/>
              </a:avLst>
            </a:prstGeom>
            <a:solidFill>
              <a:srgbClr val="FFFFFF">
                <a:alpha val="10000"/>
              </a:srgbClr>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ctr" anchorCtr="0" forceAA="0" compatLnSpc="1">
              <a:prstTxWarp prst="textNoShape">
                <a:avLst/>
              </a:prstTxWarp>
              <a:noAutofit/>
            </a:bodyPr>
            <a:lstStyle/>
            <a:p>
              <a:pPr algn="ctr" defTabSz="914225">
                <a:defRPr/>
              </a:pPr>
              <a:endParaRPr lang="en-US" sz="2000" kern="0">
                <a:solidFill>
                  <a:srgbClr val="FFFFFF"/>
                </a:solidFill>
                <a:latin typeface="Segoe UI" panose="020B0502040204020203" pitchFamily="34" charset="0"/>
              </a:endParaRPr>
            </a:p>
          </p:txBody>
        </p:sp>
        <p:grpSp>
          <p:nvGrpSpPr>
            <p:cNvPr id="29" name="Group 28">
              <a:extLst>
                <a:ext uri="{FF2B5EF4-FFF2-40B4-BE49-F238E27FC236}">
                  <a16:creationId xmlns:a16="http://schemas.microsoft.com/office/drawing/2014/main" id="{DE74B165-37AD-7481-B95F-CB7DF28EC114}"/>
                </a:ext>
              </a:extLst>
            </p:cNvPr>
            <p:cNvGrpSpPr/>
            <p:nvPr/>
          </p:nvGrpSpPr>
          <p:grpSpPr>
            <a:xfrm>
              <a:off x="1026764" y="3490430"/>
              <a:ext cx="1104847" cy="340001"/>
              <a:chOff x="800239" y="3115893"/>
              <a:chExt cx="1104847" cy="340001"/>
            </a:xfrm>
          </p:grpSpPr>
          <p:sp>
            <p:nvSpPr>
              <p:cNvPr id="31" name="TextBox 30">
                <a:extLst>
                  <a:ext uri="{FF2B5EF4-FFF2-40B4-BE49-F238E27FC236}">
                    <a16:creationId xmlns:a16="http://schemas.microsoft.com/office/drawing/2014/main" id="{A3EFD72E-EB69-E262-A043-BFE16FADC4BB}"/>
                  </a:ext>
                </a:extLst>
              </p:cNvPr>
              <p:cNvSpPr txBox="1"/>
              <p:nvPr/>
            </p:nvSpPr>
            <p:spPr>
              <a:xfrm>
                <a:off x="1320367" y="3140604"/>
                <a:ext cx="584719" cy="290659"/>
              </a:xfrm>
              <a:prstGeom prst="rect">
                <a:avLst/>
              </a:prstGeom>
            </p:spPr>
            <p:txBody>
              <a:bodyPr vert="horz" wrap="square" lIns="0" tIns="0" rIns="0" bIns="0" rtlCol="0" anchor="t">
                <a:spAutoFit/>
              </a:bodyPr>
              <a:lstStyle>
                <a:defPPr>
                  <a:defRPr lang="en-US"/>
                </a:defPPr>
                <a:lvl1pPr marR="0" lvl="0" indent="-233205" algn="ctr" defTabSz="914192" fontAlgn="auto">
                  <a:lnSpc>
                    <a:spcPct val="90000"/>
                  </a:lnSpc>
                  <a:spcBef>
                    <a:spcPts val="0"/>
                  </a:spcBef>
                  <a:spcAft>
                    <a:spcPts val="588"/>
                  </a:spcAft>
                  <a:buClrTx/>
                  <a:buSzTx/>
                  <a:buFontTx/>
                  <a:buNone/>
                  <a:tabLst/>
                  <a:defRPr sz="17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pPr indent="-233160" defTabSz="914016">
                  <a:defRPr/>
                </a:pPr>
                <a:r>
                  <a:rPr lang="en-US" sz="1400">
                    <a:solidFill>
                      <a:srgbClr val="FFFFFF"/>
                    </a:solidFill>
                    <a:latin typeface="Segoe UI" panose="020B0502040204020203" pitchFamily="34" charset="0"/>
                  </a:rPr>
                  <a:t>Code</a:t>
                </a:r>
              </a:p>
            </p:txBody>
          </p:sp>
          <p:pic>
            <p:nvPicPr>
              <p:cNvPr id="32" name="Graphic 31">
                <a:extLst>
                  <a:ext uri="{FF2B5EF4-FFF2-40B4-BE49-F238E27FC236}">
                    <a16:creationId xmlns:a16="http://schemas.microsoft.com/office/drawing/2014/main" id="{9E194E69-2DFD-4639-7F85-F503B7DF1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239" y="3115893"/>
                <a:ext cx="340001" cy="340001"/>
              </a:xfrm>
              <a:prstGeom prst="rect">
                <a:avLst/>
              </a:prstGeom>
            </p:spPr>
          </p:pic>
        </p:grpSp>
      </p:grpSp>
      <p:grpSp>
        <p:nvGrpSpPr>
          <p:cNvPr id="24" name="Group 23" descr="github actions">
            <a:extLst>
              <a:ext uri="{FF2B5EF4-FFF2-40B4-BE49-F238E27FC236}">
                <a16:creationId xmlns:a16="http://schemas.microsoft.com/office/drawing/2014/main" id="{7EDF71CB-6598-C6EA-30B8-17EB60B7E539}"/>
              </a:ext>
            </a:extLst>
          </p:cNvPr>
          <p:cNvGrpSpPr/>
          <p:nvPr/>
        </p:nvGrpSpPr>
        <p:grpSpPr>
          <a:xfrm>
            <a:off x="2567897" y="2520160"/>
            <a:ext cx="586699" cy="1169369"/>
            <a:chOff x="5332512" y="1802656"/>
            <a:chExt cx="586783" cy="1169534"/>
          </a:xfrm>
        </p:grpSpPr>
        <p:sp>
          <p:nvSpPr>
            <p:cNvPr id="91" name="TextBox 90">
              <a:extLst>
                <a:ext uri="{FF2B5EF4-FFF2-40B4-BE49-F238E27FC236}">
                  <a16:creationId xmlns:a16="http://schemas.microsoft.com/office/drawing/2014/main" id="{4C5C39DE-05B3-1123-CBD6-DE716A574A8E}"/>
                </a:ext>
              </a:extLst>
            </p:cNvPr>
            <p:cNvSpPr txBox="1"/>
            <p:nvPr/>
          </p:nvSpPr>
          <p:spPr>
            <a:xfrm>
              <a:off x="5332512" y="2325768"/>
              <a:ext cx="586783" cy="646422"/>
            </a:xfrm>
            <a:prstGeom prst="rect">
              <a:avLst/>
            </a:prstGeom>
          </p:spPr>
          <p:txBody>
            <a:bodyPr vert="horz" wrap="none" lIns="0" tIns="0" rIns="0" bIns="0" rtlCol="0" anchor="t" anchorCtr="0">
              <a:spAutoFit/>
            </a:bodyPr>
            <a:lstStyle/>
            <a:p>
              <a:pPr indent="-233160" algn="ctr" defTabSz="914016">
                <a:defRPr/>
              </a:pPr>
              <a:r>
                <a:rPr lang="en-US" sz="1400">
                  <a:solidFill>
                    <a:srgbClr val="FFFFFF"/>
                  </a:solidFill>
                  <a:latin typeface="Segoe UI" panose="020B0502040204020203" pitchFamily="34" charset="0"/>
                  <a:cs typeface="Segoe UI Semibold" panose="020B0702040204020203" pitchFamily="34" charset="0"/>
                </a:rPr>
                <a:t>GitHub</a:t>
              </a:r>
            </a:p>
            <a:p>
              <a:pPr indent="-233160" algn="ctr" defTabSz="914016">
                <a:defRPr/>
              </a:pPr>
              <a:r>
                <a:rPr lang="en-US" sz="1400">
                  <a:solidFill>
                    <a:srgbClr val="FFFFFF"/>
                  </a:solidFill>
                  <a:latin typeface="Segoe UI" panose="020B0502040204020203" pitchFamily="34" charset="0"/>
                  <a:cs typeface="Segoe UI Semibold" panose="020B0702040204020203" pitchFamily="34" charset="0"/>
                </a:rPr>
                <a:t>Actions</a:t>
              </a:r>
              <a:br>
                <a:rPr lang="en-US" sz="1400">
                  <a:solidFill>
                    <a:srgbClr val="FFFFFF"/>
                  </a:solidFill>
                  <a:latin typeface="Segoe UI" panose="020B0502040204020203" pitchFamily="34" charset="0"/>
                  <a:cs typeface="Segoe UI Semibold" panose="020B0702040204020203" pitchFamily="34" charset="0"/>
                </a:rPr>
              </a:br>
              <a:r>
                <a:rPr lang="en-US" sz="1400">
                  <a:solidFill>
                    <a:srgbClr val="FFFFFF"/>
                  </a:solidFill>
                  <a:latin typeface="Segoe UI" panose="020B0502040204020203" pitchFamily="34" charset="0"/>
                  <a:cs typeface="Segoe UI Semibold" panose="020B0702040204020203" pitchFamily="34" charset="0"/>
                </a:rPr>
                <a:t>(CI/CD)</a:t>
              </a:r>
            </a:p>
          </p:txBody>
        </p:sp>
        <p:pic>
          <p:nvPicPr>
            <p:cNvPr id="92" name="Picture 91">
              <a:extLst>
                <a:ext uri="{FF2B5EF4-FFF2-40B4-BE49-F238E27FC236}">
                  <a16:creationId xmlns:a16="http://schemas.microsoft.com/office/drawing/2014/main" id="{AA1FFBCE-CEA0-9DD7-110F-0DE755529A18}"/>
                </a:ext>
              </a:extLst>
            </p:cNvPr>
            <p:cNvPicPr>
              <a:picLocks noChangeAspect="1"/>
            </p:cNvPicPr>
            <p:nvPr/>
          </p:nvPicPr>
          <p:blipFill>
            <a:blip r:embed="rId6"/>
            <a:stretch>
              <a:fillRect/>
            </a:stretch>
          </p:blipFill>
          <p:spPr>
            <a:xfrm>
              <a:off x="5410244" y="1802656"/>
              <a:ext cx="393252" cy="393252"/>
            </a:xfrm>
            <a:prstGeom prst="rect">
              <a:avLst/>
            </a:prstGeom>
            <a:solidFill>
              <a:schemeClr val="bg1"/>
            </a:solidFill>
          </p:spPr>
        </p:pic>
      </p:grpSp>
      <p:grpSp>
        <p:nvGrpSpPr>
          <p:cNvPr id="57" name="Group 56" descr="Azure">
            <a:extLst>
              <a:ext uri="{FF2B5EF4-FFF2-40B4-BE49-F238E27FC236}">
                <a16:creationId xmlns:a16="http://schemas.microsoft.com/office/drawing/2014/main" id="{6894D8DC-9E50-94BB-E295-76D5CCE16D8E}"/>
              </a:ext>
            </a:extLst>
          </p:cNvPr>
          <p:cNvGrpSpPr/>
          <p:nvPr/>
        </p:nvGrpSpPr>
        <p:grpSpPr>
          <a:xfrm>
            <a:off x="6232629" y="1822878"/>
            <a:ext cx="1292632" cy="432597"/>
            <a:chOff x="1048509" y="5498775"/>
            <a:chExt cx="2194608" cy="382358"/>
          </a:xfrm>
        </p:grpSpPr>
        <p:sp>
          <p:nvSpPr>
            <p:cNvPr id="59" name="Rectangle: Rounded Corners 80">
              <a:extLst>
                <a:ext uri="{FF2B5EF4-FFF2-40B4-BE49-F238E27FC236}">
                  <a16:creationId xmlns:a16="http://schemas.microsoft.com/office/drawing/2014/main" id="{7CB7EFFE-8EEE-0651-3519-11B0A838232D}"/>
                </a:ext>
              </a:extLst>
            </p:cNvPr>
            <p:cNvSpPr/>
            <p:nvPr/>
          </p:nvSpPr>
          <p:spPr bwMode="auto">
            <a:xfrm>
              <a:off x="1048509" y="5498775"/>
              <a:ext cx="2194608" cy="382358"/>
            </a:xfrm>
            <a:prstGeom prst="roundRect">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60" name="TextBox 59">
              <a:extLst>
                <a:ext uri="{FF2B5EF4-FFF2-40B4-BE49-F238E27FC236}">
                  <a16:creationId xmlns:a16="http://schemas.microsoft.com/office/drawing/2014/main" id="{1277FCDA-2E26-2EA5-EE76-1749E927D6F9}"/>
                </a:ext>
              </a:extLst>
            </p:cNvPr>
            <p:cNvSpPr txBox="1"/>
            <p:nvPr/>
          </p:nvSpPr>
          <p:spPr>
            <a:xfrm flipH="1">
              <a:off x="1125082" y="5568511"/>
              <a:ext cx="2041458" cy="252991"/>
            </a:xfrm>
            <a:prstGeom prst="rect">
              <a:avLst/>
            </a:prstGeom>
            <a:noFill/>
          </p:spPr>
          <p:txBody>
            <a:bodyPr wrap="square">
              <a:spAutoFit/>
            </a:bodyPr>
            <a:lstStyle/>
            <a:p>
              <a:pPr algn="ctr" defTabSz="914026">
                <a:lnSpc>
                  <a:spcPct val="90000"/>
                </a:lnSpc>
                <a:spcBef>
                  <a:spcPts val="600"/>
                </a:spcBef>
                <a:defRPr/>
              </a:pPr>
              <a:r>
                <a:rPr lang="en-US" altLang="zh-CN" sz="1400">
                  <a:solidFill>
                    <a:schemeClr val="bg1"/>
                  </a:solidFill>
                  <a:latin typeface="+mj-lt"/>
                  <a:cs typeface="Segoe UI Semibold" panose="020B0702040204020203" pitchFamily="34" charset="0"/>
                </a:rPr>
                <a:t>Azure</a:t>
              </a:r>
              <a:endParaRPr lang="en-US" sz="1400">
                <a:solidFill>
                  <a:schemeClr val="bg1"/>
                </a:solidFill>
                <a:latin typeface="+mj-lt"/>
                <a:cs typeface="Segoe UI Semibold" panose="020B0702040204020203" pitchFamily="34" charset="0"/>
              </a:endParaRPr>
            </a:p>
          </p:txBody>
        </p:sp>
      </p:grpSp>
      <p:grpSp>
        <p:nvGrpSpPr>
          <p:cNvPr id="1044" name="Group 1043" descr="azure container registry">
            <a:extLst>
              <a:ext uri="{FF2B5EF4-FFF2-40B4-BE49-F238E27FC236}">
                <a16:creationId xmlns:a16="http://schemas.microsoft.com/office/drawing/2014/main" id="{F7073558-113C-9141-2778-BD542D12462C}"/>
              </a:ext>
            </a:extLst>
          </p:cNvPr>
          <p:cNvGrpSpPr/>
          <p:nvPr/>
        </p:nvGrpSpPr>
        <p:grpSpPr>
          <a:xfrm>
            <a:off x="3768895" y="2742677"/>
            <a:ext cx="1625982" cy="685475"/>
            <a:chOff x="6258828" y="2811489"/>
            <a:chExt cx="1299084" cy="685572"/>
          </a:xfrm>
        </p:grpSpPr>
        <p:pic>
          <p:nvPicPr>
            <p:cNvPr id="1045" name="Graphic 1044">
              <a:extLst>
                <a:ext uri="{FF2B5EF4-FFF2-40B4-BE49-F238E27FC236}">
                  <a16:creationId xmlns:a16="http://schemas.microsoft.com/office/drawing/2014/main" id="{017E53F7-E1F9-5177-AE9B-73A09D9FC52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258828" y="2900419"/>
              <a:ext cx="350385" cy="438698"/>
            </a:xfrm>
            <a:prstGeom prst="rect">
              <a:avLst/>
            </a:prstGeom>
          </p:spPr>
        </p:pic>
        <p:sp>
          <p:nvSpPr>
            <p:cNvPr id="1046" name="TextBox 1045">
              <a:extLst>
                <a:ext uri="{FF2B5EF4-FFF2-40B4-BE49-F238E27FC236}">
                  <a16:creationId xmlns:a16="http://schemas.microsoft.com/office/drawing/2014/main" id="{C21E20D4-09A5-D095-E562-082A0BDC2CB9}"/>
                </a:ext>
              </a:extLst>
            </p:cNvPr>
            <p:cNvSpPr txBox="1"/>
            <p:nvPr/>
          </p:nvSpPr>
          <p:spPr>
            <a:xfrm>
              <a:off x="6636325" y="2811489"/>
              <a:ext cx="921587" cy="685572"/>
            </a:xfrm>
            <a:prstGeom prst="rect">
              <a:avLst/>
            </a:prstGeom>
            <a:noFill/>
          </p:spPr>
          <p:txBody>
            <a:bodyPr wrap="square">
              <a:spAutoFit/>
            </a:bodyPr>
            <a:lstStyle/>
            <a:p>
              <a:pPr indent="-228556" defTabSz="914225">
                <a:lnSpc>
                  <a:spcPct val="90000"/>
                </a:lnSpc>
                <a:spcBef>
                  <a:spcPts val="500"/>
                </a:spcBef>
                <a:defRPr/>
              </a:pPr>
              <a:r>
                <a:rPr lang="en-US" sz="1400">
                  <a:solidFill>
                    <a:srgbClr val="FFFFFF"/>
                  </a:solidFill>
                  <a:latin typeface="Segoe UI Semibold" panose="020B0702040204020203" pitchFamily="34" charset="0"/>
                  <a:cs typeface="Segoe UI Semibold" panose="020B0702040204020203" pitchFamily="34" charset="0"/>
                </a:rPr>
                <a:t>Azure </a:t>
              </a:r>
              <a:br>
                <a:rPr lang="en-US" sz="1400">
                  <a:solidFill>
                    <a:srgbClr val="FFFFFF"/>
                  </a:solidFill>
                  <a:latin typeface="Segoe UI Semibold" panose="020B0702040204020203" pitchFamily="34" charset="0"/>
                  <a:cs typeface="Segoe UI Semibold" panose="020B0702040204020203" pitchFamily="34" charset="0"/>
                </a:rPr>
              </a:br>
              <a:r>
                <a:rPr lang="en-US" sz="1400">
                  <a:solidFill>
                    <a:srgbClr val="FFFFFF"/>
                  </a:solidFill>
                  <a:latin typeface="Segoe UI Semibold" panose="020B0702040204020203" pitchFamily="34" charset="0"/>
                  <a:cs typeface="Segoe UI Semibold" panose="020B0702040204020203" pitchFamily="34" charset="0"/>
                </a:rPr>
                <a:t>Container </a:t>
              </a:r>
              <a:br>
                <a:rPr lang="en-US" sz="1400">
                  <a:solidFill>
                    <a:srgbClr val="FFFFFF"/>
                  </a:solidFill>
                  <a:latin typeface="Segoe UI Semibold" panose="020B0702040204020203" pitchFamily="34" charset="0"/>
                  <a:cs typeface="Segoe UI Semibold" panose="020B0702040204020203" pitchFamily="34" charset="0"/>
                </a:rPr>
              </a:br>
              <a:r>
                <a:rPr lang="en-US" sz="1400">
                  <a:solidFill>
                    <a:srgbClr val="FFFFFF"/>
                  </a:solidFill>
                  <a:latin typeface="Segoe UI Semibold" panose="020B0702040204020203" pitchFamily="34" charset="0"/>
                  <a:cs typeface="Segoe UI Semibold" panose="020B0702040204020203" pitchFamily="34" charset="0"/>
                </a:rPr>
                <a:t>Registry</a:t>
              </a:r>
            </a:p>
          </p:txBody>
        </p:sp>
      </p:grpSp>
      <p:sp>
        <p:nvSpPr>
          <p:cNvPr id="10" name="TextBox 9">
            <a:extLst>
              <a:ext uri="{FF2B5EF4-FFF2-40B4-BE49-F238E27FC236}">
                <a16:creationId xmlns:a16="http://schemas.microsoft.com/office/drawing/2014/main" id="{7F0352C4-0014-D9E6-DA68-21FB575210B0}"/>
              </a:ext>
            </a:extLst>
          </p:cNvPr>
          <p:cNvSpPr txBox="1"/>
          <p:nvPr/>
        </p:nvSpPr>
        <p:spPr>
          <a:xfrm>
            <a:off x="5335991" y="3045260"/>
            <a:ext cx="1385767" cy="674031"/>
          </a:xfrm>
          <a:prstGeom prst="rect">
            <a:avLst/>
          </a:prstGeom>
          <a:noFill/>
        </p:spPr>
        <p:txBody>
          <a:bodyPr wrap="square">
            <a:spAutoFit/>
          </a:bodyPr>
          <a:lstStyle/>
          <a:p>
            <a:pPr algn="ctr" defTabSz="932293" fontAlgn="base">
              <a:lnSpc>
                <a:spcPct val="90000"/>
              </a:lnSpc>
              <a:spcBef>
                <a:spcPts val="600"/>
              </a:spcBef>
              <a:spcAft>
                <a:spcPct val="0"/>
              </a:spcAft>
              <a:defRPr/>
            </a:pPr>
            <a:r>
              <a:rPr lang="en-US" sz="1400" spc="-40">
                <a:gradFill>
                  <a:gsLst>
                    <a:gs pos="0">
                      <a:srgbClr val="FFFFFF"/>
                    </a:gs>
                    <a:gs pos="100000">
                      <a:srgbClr val="FFFFFF"/>
                    </a:gs>
                  </a:gsLst>
                  <a:lin ang="5400000" scaled="1"/>
                </a:gradFill>
                <a:latin typeface="Segoe UI Semibold"/>
              </a:rPr>
              <a:t>Azure Kubernetes</a:t>
            </a:r>
            <a:br>
              <a:rPr lang="en-US" sz="1400" spc="-40">
                <a:gradFill>
                  <a:gsLst>
                    <a:gs pos="0">
                      <a:srgbClr val="FFFFFF"/>
                    </a:gs>
                    <a:gs pos="100000">
                      <a:srgbClr val="FFFFFF"/>
                    </a:gs>
                  </a:gsLst>
                  <a:lin ang="5400000" scaled="1"/>
                </a:gradFill>
                <a:latin typeface="Segoe UI Semibold"/>
              </a:rPr>
            </a:br>
            <a:r>
              <a:rPr lang="en-US" sz="1400" spc="-40">
                <a:gradFill>
                  <a:gsLst>
                    <a:gs pos="0">
                      <a:srgbClr val="FFFFFF"/>
                    </a:gs>
                    <a:gs pos="100000">
                      <a:srgbClr val="FFFFFF"/>
                    </a:gs>
                  </a:gsLst>
                  <a:lin ang="5400000" scaled="1"/>
                </a:gradFill>
                <a:latin typeface="Segoe UI Semibold"/>
              </a:rPr>
              <a:t>Fleet Manager</a:t>
            </a:r>
          </a:p>
        </p:txBody>
      </p:sp>
      <p:pic>
        <p:nvPicPr>
          <p:cNvPr id="12" name="Graphic 11" descr="Add with solid fill">
            <a:extLst>
              <a:ext uri="{FF2B5EF4-FFF2-40B4-BE49-F238E27FC236}">
                <a16:creationId xmlns:a16="http://schemas.microsoft.com/office/drawing/2014/main" id="{61CE627C-391C-F284-4816-21CCAE65C71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687018" y="2935789"/>
            <a:ext cx="338110" cy="338110"/>
          </a:xfrm>
          <a:prstGeom prst="rect">
            <a:avLst/>
          </a:prstGeom>
        </p:spPr>
      </p:pic>
      <p:sp>
        <p:nvSpPr>
          <p:cNvPr id="19" name="Rectangle 18">
            <a:extLst>
              <a:ext uri="{FF2B5EF4-FFF2-40B4-BE49-F238E27FC236}">
                <a16:creationId xmlns:a16="http://schemas.microsoft.com/office/drawing/2014/main" id="{0FF74CC4-40C7-4C14-A9C7-F4D0614EA747}"/>
              </a:ext>
            </a:extLst>
          </p:cNvPr>
          <p:cNvSpPr/>
          <p:nvPr/>
        </p:nvSpPr>
        <p:spPr>
          <a:xfrm>
            <a:off x="7154066" y="3048010"/>
            <a:ext cx="1417810" cy="751445"/>
          </a:xfrm>
          <a:prstGeom prst="rect">
            <a:avLst/>
          </a:prstGeom>
        </p:spPr>
        <p:txBody>
          <a:bodyPr wrap="square">
            <a:spAutoFit/>
          </a:bodyPr>
          <a:lstStyle/>
          <a:p>
            <a:pPr algn="ctr" defTabSz="243771">
              <a:defRPr/>
            </a:pPr>
            <a:r>
              <a:rPr lang="en-US" sz="1400" b="1">
                <a:solidFill>
                  <a:srgbClr val="FFFFFF"/>
                </a:solidFill>
                <a:latin typeface="Segoe UI Semibold" panose="020B0702040204020203" pitchFamily="34" charset="0"/>
                <a:cs typeface="Segoe UI Semibold" panose="020B0702040204020203" pitchFamily="34" charset="0"/>
              </a:rPr>
              <a:t>Azure Kubernetes</a:t>
            </a:r>
          </a:p>
          <a:p>
            <a:pPr algn="ctr" defTabSz="243771">
              <a:defRPr/>
            </a:pPr>
            <a:r>
              <a:rPr lang="en-US" sz="1400" b="1">
                <a:solidFill>
                  <a:srgbClr val="FFFFFF"/>
                </a:solidFill>
                <a:latin typeface="Segoe UI Semibold" panose="020B0702040204020203" pitchFamily="34" charset="0"/>
                <a:cs typeface="Segoe UI Semibold" panose="020B0702040204020203" pitchFamily="34" charset="0"/>
              </a:rPr>
              <a:t>Service [AKS]</a:t>
            </a:r>
          </a:p>
        </p:txBody>
      </p:sp>
      <p:pic>
        <p:nvPicPr>
          <p:cNvPr id="20" name="Graphic 19" descr="Add with solid fill">
            <a:extLst>
              <a:ext uri="{FF2B5EF4-FFF2-40B4-BE49-F238E27FC236}">
                <a16:creationId xmlns:a16="http://schemas.microsoft.com/office/drawing/2014/main" id="{1D47A95D-29F2-2F48-1950-E86B5300EA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659446" y="2935789"/>
            <a:ext cx="338110" cy="338110"/>
          </a:xfrm>
          <a:prstGeom prst="rect">
            <a:avLst/>
          </a:prstGeom>
        </p:spPr>
      </p:pic>
      <p:sp>
        <p:nvSpPr>
          <p:cNvPr id="15" name="Rectangle 14">
            <a:extLst>
              <a:ext uri="{FF2B5EF4-FFF2-40B4-BE49-F238E27FC236}">
                <a16:creationId xmlns:a16="http://schemas.microsoft.com/office/drawing/2014/main" id="{C0067250-BADF-6C43-93DD-B2B6BC59801E}"/>
              </a:ext>
            </a:extLst>
          </p:cNvPr>
          <p:cNvSpPr/>
          <p:nvPr/>
        </p:nvSpPr>
        <p:spPr>
          <a:xfrm>
            <a:off x="9849505" y="2149889"/>
            <a:ext cx="1315252" cy="523220"/>
          </a:xfrm>
          <a:prstGeom prst="rect">
            <a:avLst/>
          </a:prstGeom>
        </p:spPr>
        <p:txBody>
          <a:bodyPr wrap="square">
            <a:spAutoFit/>
          </a:bodyPr>
          <a:lstStyle/>
          <a:p>
            <a:pPr defTabSz="243771">
              <a:defRPr/>
            </a:pPr>
            <a:r>
              <a:rPr lang="en-US" sz="1400">
                <a:solidFill>
                  <a:srgbClr val="FFFFFF"/>
                </a:solidFill>
                <a:latin typeface="+mj-lt"/>
                <a:cs typeface="Segoe UI Semibold" panose="020B0702040204020203" pitchFamily="34" charset="0"/>
              </a:rPr>
              <a:t>Azure AI and Data Services</a:t>
            </a:r>
          </a:p>
        </p:txBody>
      </p:sp>
      <p:sp>
        <p:nvSpPr>
          <p:cNvPr id="74" name="Rectangle 73">
            <a:extLst>
              <a:ext uri="{FF2B5EF4-FFF2-40B4-BE49-F238E27FC236}">
                <a16:creationId xmlns:a16="http://schemas.microsoft.com/office/drawing/2014/main" id="{DBBCF648-475B-5FDA-97A0-A04A9D38F3B0}"/>
              </a:ext>
            </a:extLst>
          </p:cNvPr>
          <p:cNvSpPr/>
          <p:nvPr/>
        </p:nvSpPr>
        <p:spPr>
          <a:xfrm>
            <a:off x="9849505" y="2864455"/>
            <a:ext cx="800739" cy="531737"/>
          </a:xfrm>
          <a:prstGeom prst="rect">
            <a:avLst/>
          </a:prstGeom>
        </p:spPr>
        <p:txBody>
          <a:bodyPr wrap="square">
            <a:spAutoFit/>
          </a:bodyPr>
          <a:lstStyle/>
          <a:p>
            <a:pPr defTabSz="243771">
              <a:defRPr/>
            </a:pPr>
            <a:r>
              <a:rPr lang="en-US" sz="1400">
                <a:solidFill>
                  <a:srgbClr val="FFFFFF"/>
                </a:solidFill>
                <a:latin typeface="+mj-lt"/>
                <a:cs typeface="Segoe UI Semibold" panose="020B0702040204020203" pitchFamily="34" charset="0"/>
              </a:rPr>
              <a:t>Azure</a:t>
            </a:r>
            <a:br>
              <a:rPr lang="en-US" sz="1400">
                <a:solidFill>
                  <a:srgbClr val="FFFFFF"/>
                </a:solidFill>
                <a:latin typeface="+mj-lt"/>
                <a:cs typeface="Segoe UI Semibold" panose="020B0702040204020203" pitchFamily="34" charset="0"/>
              </a:rPr>
            </a:br>
            <a:r>
              <a:rPr lang="en-US" sz="1400">
                <a:solidFill>
                  <a:srgbClr val="FFFFFF"/>
                </a:solidFill>
                <a:latin typeface="+mj-lt"/>
                <a:cs typeface="Segoe UI Semibold" panose="020B0702040204020203" pitchFamily="34" charset="0"/>
              </a:rPr>
              <a:t>Policy</a:t>
            </a:r>
          </a:p>
        </p:txBody>
      </p:sp>
      <p:sp>
        <p:nvSpPr>
          <p:cNvPr id="76" name="Rectangle 75">
            <a:extLst>
              <a:ext uri="{FF2B5EF4-FFF2-40B4-BE49-F238E27FC236}">
                <a16:creationId xmlns:a16="http://schemas.microsoft.com/office/drawing/2014/main" id="{665E29D2-2091-B4A2-2485-312F2E5DF688}"/>
              </a:ext>
            </a:extLst>
          </p:cNvPr>
          <p:cNvSpPr/>
          <p:nvPr/>
        </p:nvSpPr>
        <p:spPr>
          <a:xfrm>
            <a:off x="9849505" y="3587538"/>
            <a:ext cx="896976" cy="531737"/>
          </a:xfrm>
          <a:prstGeom prst="rect">
            <a:avLst/>
          </a:prstGeom>
        </p:spPr>
        <p:txBody>
          <a:bodyPr wrap="square">
            <a:spAutoFit/>
          </a:bodyPr>
          <a:lstStyle/>
          <a:p>
            <a:pPr defTabSz="243771">
              <a:defRPr/>
            </a:pPr>
            <a:r>
              <a:rPr lang="en-US" sz="1400">
                <a:solidFill>
                  <a:srgbClr val="FFFFFF"/>
                </a:solidFill>
                <a:latin typeface="+mj-lt"/>
                <a:cs typeface="Segoe UI Semibold" panose="020B0702040204020203" pitchFamily="34" charset="0"/>
              </a:rPr>
              <a:t>Azure</a:t>
            </a:r>
            <a:br>
              <a:rPr lang="en-US" sz="1400">
                <a:solidFill>
                  <a:srgbClr val="FFFFFF"/>
                </a:solidFill>
                <a:latin typeface="+mj-lt"/>
                <a:cs typeface="Segoe UI Semibold" panose="020B0702040204020203" pitchFamily="34" charset="0"/>
              </a:rPr>
            </a:br>
            <a:r>
              <a:rPr lang="en-US" sz="1400">
                <a:solidFill>
                  <a:srgbClr val="FFFFFF"/>
                </a:solidFill>
                <a:latin typeface="+mj-lt"/>
                <a:cs typeface="Segoe UI Semibold" panose="020B0702040204020203" pitchFamily="34" charset="0"/>
              </a:rPr>
              <a:t>Monitor</a:t>
            </a:r>
          </a:p>
        </p:txBody>
      </p:sp>
      <p:grpSp>
        <p:nvGrpSpPr>
          <p:cNvPr id="85" name="Group 84" descr="Datacenter, Edge">
            <a:extLst>
              <a:ext uri="{FF2B5EF4-FFF2-40B4-BE49-F238E27FC236}">
                <a16:creationId xmlns:a16="http://schemas.microsoft.com/office/drawing/2014/main" id="{ED9D8A81-38E3-4558-8B79-12013EBCDC62}"/>
              </a:ext>
            </a:extLst>
          </p:cNvPr>
          <p:cNvGrpSpPr/>
          <p:nvPr/>
        </p:nvGrpSpPr>
        <p:grpSpPr>
          <a:xfrm>
            <a:off x="3623000" y="5028439"/>
            <a:ext cx="3466971" cy="374284"/>
            <a:chOff x="1051990" y="5506796"/>
            <a:chExt cx="2149360" cy="374337"/>
          </a:xfrm>
        </p:grpSpPr>
        <p:sp>
          <p:nvSpPr>
            <p:cNvPr id="86" name="Rectangle: Rounded Corners 85">
              <a:extLst>
                <a:ext uri="{FF2B5EF4-FFF2-40B4-BE49-F238E27FC236}">
                  <a16:creationId xmlns:a16="http://schemas.microsoft.com/office/drawing/2014/main" id="{012E87A4-9742-C678-4D3D-D2577ABBB758}"/>
                </a:ext>
              </a:extLst>
            </p:cNvPr>
            <p:cNvSpPr/>
            <p:nvPr/>
          </p:nvSpPr>
          <p:spPr bwMode="auto">
            <a:xfrm>
              <a:off x="1051990" y="5506796"/>
              <a:ext cx="2149360" cy="374337"/>
            </a:xfrm>
            <a:prstGeom prst="roundRect">
              <a:avLst/>
            </a:prstGeom>
            <a:solidFill>
              <a:schemeClr val="accent1"/>
            </a:soli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103" name="TextBox 102">
              <a:extLst>
                <a:ext uri="{FF2B5EF4-FFF2-40B4-BE49-F238E27FC236}">
                  <a16:creationId xmlns:a16="http://schemas.microsoft.com/office/drawing/2014/main" id="{B64B5AA6-52AA-C5DA-FC5D-44DCCC9BE0D9}"/>
                </a:ext>
              </a:extLst>
            </p:cNvPr>
            <p:cNvSpPr txBox="1"/>
            <p:nvPr/>
          </p:nvSpPr>
          <p:spPr>
            <a:xfrm flipH="1">
              <a:off x="1125084" y="5561028"/>
              <a:ext cx="2041458" cy="286273"/>
            </a:xfrm>
            <a:prstGeom prst="rect">
              <a:avLst/>
            </a:prstGeom>
            <a:noFill/>
          </p:spPr>
          <p:txBody>
            <a:bodyPr wrap="square">
              <a:spAutoFit/>
            </a:bodyPr>
            <a:lstStyle/>
            <a:p>
              <a:pPr algn="ctr" defTabSz="914026">
                <a:lnSpc>
                  <a:spcPct val="90000"/>
                </a:lnSpc>
                <a:spcBef>
                  <a:spcPts val="600"/>
                </a:spcBef>
                <a:defRPr/>
              </a:pPr>
              <a:r>
                <a:rPr lang="en-US" sz="1400">
                  <a:solidFill>
                    <a:schemeClr val="bg1"/>
                  </a:solidFill>
                  <a:latin typeface="+mj-lt"/>
                  <a:cs typeface="Segoe UI Semibold" panose="020B0702040204020203" pitchFamily="34" charset="0"/>
                </a:rPr>
                <a:t>Datacenter, Edge</a:t>
              </a:r>
            </a:p>
          </p:txBody>
        </p:sp>
      </p:grpSp>
      <p:grpSp>
        <p:nvGrpSpPr>
          <p:cNvPr id="35" name="Group 34">
            <a:extLst>
              <a:ext uri="{FF2B5EF4-FFF2-40B4-BE49-F238E27FC236}">
                <a16:creationId xmlns:a16="http://schemas.microsoft.com/office/drawing/2014/main" id="{2E4897AE-3D0E-711D-470A-5CD7B08B4EEE}"/>
              </a:ext>
              <a:ext uri="{C183D7F6-B498-43B3-948B-1728B52AA6E4}">
                <adec:decorative xmlns:adec="http://schemas.microsoft.com/office/drawing/2017/decorative" val="1"/>
              </a:ext>
            </a:extLst>
          </p:cNvPr>
          <p:cNvGrpSpPr/>
          <p:nvPr/>
        </p:nvGrpSpPr>
        <p:grpSpPr>
          <a:xfrm>
            <a:off x="961537" y="2554696"/>
            <a:ext cx="1034538" cy="436086"/>
            <a:chOff x="679528" y="2289478"/>
            <a:chExt cx="1592008" cy="663672"/>
          </a:xfrm>
        </p:grpSpPr>
        <p:grpSp>
          <p:nvGrpSpPr>
            <p:cNvPr id="36" name="Group 35">
              <a:extLst>
                <a:ext uri="{FF2B5EF4-FFF2-40B4-BE49-F238E27FC236}">
                  <a16:creationId xmlns:a16="http://schemas.microsoft.com/office/drawing/2014/main" id="{23C7C3D4-9201-3BDF-5EBC-88687BE36956}"/>
                </a:ext>
              </a:extLst>
            </p:cNvPr>
            <p:cNvGrpSpPr/>
            <p:nvPr/>
          </p:nvGrpSpPr>
          <p:grpSpPr>
            <a:xfrm>
              <a:off x="679528" y="2357186"/>
              <a:ext cx="572277" cy="528256"/>
              <a:chOff x="-3787838" y="7114044"/>
              <a:chExt cx="572277" cy="528256"/>
            </a:xfrm>
          </p:grpSpPr>
          <p:pic>
            <p:nvPicPr>
              <p:cNvPr id="48" name="Graphic 47">
                <a:extLst>
                  <a:ext uri="{FF2B5EF4-FFF2-40B4-BE49-F238E27FC236}">
                    <a16:creationId xmlns:a16="http://schemas.microsoft.com/office/drawing/2014/main" id="{F530C83A-09F5-AA25-A064-0DE878F27B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87838" y="7114044"/>
                <a:ext cx="572277" cy="528256"/>
              </a:xfrm>
              <a:prstGeom prst="rect">
                <a:avLst/>
              </a:prstGeom>
            </p:spPr>
          </p:pic>
          <p:pic>
            <p:nvPicPr>
              <p:cNvPr id="49" name="Picture 2" descr="Apple Logo PNG Transparent &amp; SVG Vector - Freebie Supply">
                <a:extLst>
                  <a:ext uri="{FF2B5EF4-FFF2-40B4-BE49-F238E27FC236}">
                    <a16:creationId xmlns:a16="http://schemas.microsoft.com/office/drawing/2014/main" id="{EE96F26E-4FDD-FF48-8960-275A3D23000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573295" y="7240216"/>
                <a:ext cx="143191" cy="143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A4531A5-0039-0EBB-DBCA-1DE63BEE3B8B}"/>
                </a:ext>
              </a:extLst>
            </p:cNvPr>
            <p:cNvGrpSpPr/>
            <p:nvPr/>
          </p:nvGrpSpPr>
          <p:grpSpPr>
            <a:xfrm>
              <a:off x="1699259" y="2357186"/>
              <a:ext cx="572277" cy="528256"/>
              <a:chOff x="-2393150" y="7114044"/>
              <a:chExt cx="572277" cy="528256"/>
            </a:xfrm>
          </p:grpSpPr>
          <p:pic>
            <p:nvPicPr>
              <p:cNvPr id="41" name="Graphic 40">
                <a:extLst>
                  <a:ext uri="{FF2B5EF4-FFF2-40B4-BE49-F238E27FC236}">
                    <a16:creationId xmlns:a16="http://schemas.microsoft.com/office/drawing/2014/main" id="{B4765C90-939A-60CA-5E72-48229688472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393150" y="7114044"/>
                <a:ext cx="572277" cy="528256"/>
              </a:xfrm>
              <a:prstGeom prst="rect">
                <a:avLst/>
              </a:prstGeom>
            </p:spPr>
          </p:pic>
          <p:grpSp>
            <p:nvGrpSpPr>
              <p:cNvPr id="42" name="Graphic 39">
                <a:extLst>
                  <a:ext uri="{FF2B5EF4-FFF2-40B4-BE49-F238E27FC236}">
                    <a16:creationId xmlns:a16="http://schemas.microsoft.com/office/drawing/2014/main" id="{4B239388-A883-91B4-2B1F-45510D087459}"/>
                  </a:ext>
                </a:extLst>
              </p:cNvPr>
              <p:cNvGrpSpPr/>
              <p:nvPr/>
            </p:nvGrpSpPr>
            <p:grpSpPr>
              <a:xfrm>
                <a:off x="-2208482" y="7188983"/>
                <a:ext cx="202942" cy="245526"/>
                <a:chOff x="-5426131" y="4589723"/>
                <a:chExt cx="2208612" cy="2672062"/>
              </a:xfrm>
            </p:grpSpPr>
            <p:sp>
              <p:nvSpPr>
                <p:cNvPr id="43" name="Freeform 42">
                  <a:extLst>
                    <a:ext uri="{FF2B5EF4-FFF2-40B4-BE49-F238E27FC236}">
                      <a16:creationId xmlns:a16="http://schemas.microsoft.com/office/drawing/2014/main" id="{ACC0EC80-F265-D603-B86E-B953BB3E0E20}"/>
                    </a:ext>
                  </a:extLst>
                </p:cNvPr>
                <p:cNvSpPr/>
                <p:nvPr/>
              </p:nvSpPr>
              <p:spPr>
                <a:xfrm>
                  <a:off x="-5426131" y="4589723"/>
                  <a:ext cx="2208612" cy="2672062"/>
                </a:xfrm>
                <a:custGeom>
                  <a:avLst/>
                  <a:gdLst>
                    <a:gd name="connsiteX0" fmla="*/ 2196686 w 2208612"/>
                    <a:gd name="connsiteY0" fmla="*/ 2204585 h 2672062"/>
                    <a:gd name="connsiteX1" fmla="*/ 2098766 w 2208612"/>
                    <a:gd name="connsiteY1" fmla="*/ 2038417 h 2672062"/>
                    <a:gd name="connsiteX2" fmla="*/ 1993427 w 2208612"/>
                    <a:gd name="connsiteY2" fmla="*/ 1864831 h 2672062"/>
                    <a:gd name="connsiteX3" fmla="*/ 1570441 w 2208612"/>
                    <a:gd name="connsiteY3" fmla="*/ 790674 h 2672062"/>
                    <a:gd name="connsiteX4" fmla="*/ 1371781 w 2208612"/>
                    <a:gd name="connsiteY4" fmla="*/ 53304 h 2672062"/>
                    <a:gd name="connsiteX5" fmla="*/ 769422 w 2208612"/>
                    <a:gd name="connsiteY5" fmla="*/ 268728 h 2672062"/>
                    <a:gd name="connsiteX6" fmla="*/ 717495 w 2208612"/>
                    <a:gd name="connsiteY6" fmla="*/ 890374 h 2672062"/>
                    <a:gd name="connsiteX7" fmla="*/ 297624 w 2208612"/>
                    <a:gd name="connsiteY7" fmla="*/ 1832487 h 2672062"/>
                    <a:gd name="connsiteX8" fmla="*/ 48372 w 2208612"/>
                    <a:gd name="connsiteY8" fmla="*/ 2025361 h 2672062"/>
                    <a:gd name="connsiteX9" fmla="*/ 14248 w 2208612"/>
                    <a:gd name="connsiteY9" fmla="*/ 2317638 h 2672062"/>
                    <a:gd name="connsiteX10" fmla="*/ 81811 w 2208612"/>
                    <a:gd name="connsiteY10" fmla="*/ 2510067 h 2672062"/>
                    <a:gd name="connsiteX11" fmla="*/ 155194 w 2208612"/>
                    <a:gd name="connsiteY11" fmla="*/ 2523865 h 2672062"/>
                    <a:gd name="connsiteX12" fmla="*/ 567647 w 2208612"/>
                    <a:gd name="connsiteY12" fmla="*/ 2635138 h 2672062"/>
                    <a:gd name="connsiteX13" fmla="*/ 842121 w 2208612"/>
                    <a:gd name="connsiteY13" fmla="*/ 2552054 h 2672062"/>
                    <a:gd name="connsiteX14" fmla="*/ 1389585 w 2208612"/>
                    <a:gd name="connsiteY14" fmla="*/ 2526832 h 2672062"/>
                    <a:gd name="connsiteX15" fmla="*/ 1934081 w 2208612"/>
                    <a:gd name="connsiteY15" fmla="*/ 2471937 h 2672062"/>
                    <a:gd name="connsiteX16" fmla="*/ 2196686 w 2208612"/>
                    <a:gd name="connsiteY16" fmla="*/ 2204585 h 26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8612" h="2672062">
                      <a:moveTo>
                        <a:pt x="2196686" y="2204585"/>
                      </a:moveTo>
                      <a:cubicBezTo>
                        <a:pt x="2163898" y="2144201"/>
                        <a:pt x="2113751" y="2105774"/>
                        <a:pt x="2098766" y="2038417"/>
                      </a:cubicBezTo>
                      <a:cubicBezTo>
                        <a:pt x="2082001" y="1968686"/>
                        <a:pt x="2070131" y="1892130"/>
                        <a:pt x="1993427" y="1864831"/>
                      </a:cubicBezTo>
                      <a:cubicBezTo>
                        <a:pt x="2148023" y="1432349"/>
                        <a:pt x="1708716" y="1143632"/>
                        <a:pt x="1570441" y="790674"/>
                      </a:cubicBezTo>
                      <a:cubicBezTo>
                        <a:pt x="1532163" y="543647"/>
                        <a:pt x="1610944" y="217098"/>
                        <a:pt x="1371781" y="53304"/>
                      </a:cubicBezTo>
                      <a:cubicBezTo>
                        <a:pt x="1174605" y="-62569"/>
                        <a:pt x="818234" y="11020"/>
                        <a:pt x="769422" y="268728"/>
                      </a:cubicBezTo>
                      <a:cubicBezTo>
                        <a:pt x="708296" y="466498"/>
                        <a:pt x="799095" y="696908"/>
                        <a:pt x="717495" y="890374"/>
                      </a:cubicBezTo>
                      <a:cubicBezTo>
                        <a:pt x="572840" y="1197785"/>
                        <a:pt x="257566" y="1459351"/>
                        <a:pt x="297624" y="1832487"/>
                      </a:cubicBezTo>
                      <a:cubicBezTo>
                        <a:pt x="243619" y="1932782"/>
                        <a:pt x="134423" y="1972098"/>
                        <a:pt x="48372" y="2025361"/>
                      </a:cubicBezTo>
                      <a:cubicBezTo>
                        <a:pt x="-17650" y="2097466"/>
                        <a:pt x="48372" y="2229658"/>
                        <a:pt x="14248" y="2317638"/>
                      </a:cubicBezTo>
                      <a:cubicBezTo>
                        <a:pt x="-20232" y="2389432"/>
                        <a:pt x="10016" y="2475587"/>
                        <a:pt x="81811" y="2510067"/>
                      </a:cubicBezTo>
                      <a:cubicBezTo>
                        <a:pt x="104636" y="2521031"/>
                        <a:pt x="129946" y="2525793"/>
                        <a:pt x="155194" y="2523865"/>
                      </a:cubicBezTo>
                      <a:cubicBezTo>
                        <a:pt x="297443" y="2540259"/>
                        <a:pt x="436453" y="2577765"/>
                        <a:pt x="567647" y="2635138"/>
                      </a:cubicBezTo>
                      <a:cubicBezTo>
                        <a:pt x="667503" y="2668208"/>
                        <a:pt x="777370" y="2634960"/>
                        <a:pt x="842121" y="2552054"/>
                      </a:cubicBezTo>
                      <a:cubicBezTo>
                        <a:pt x="1018228" y="2490349"/>
                        <a:pt x="1208551" y="2481581"/>
                        <a:pt x="1389585" y="2526832"/>
                      </a:cubicBezTo>
                      <a:cubicBezTo>
                        <a:pt x="1537949" y="2792552"/>
                        <a:pt x="1780524" y="2644633"/>
                        <a:pt x="1934081" y="2471937"/>
                      </a:cubicBezTo>
                      <a:cubicBezTo>
                        <a:pt x="2019688" y="2392859"/>
                        <a:pt x="2265230" y="2367044"/>
                        <a:pt x="2196686" y="2204585"/>
                      </a:cubicBezTo>
                      <a:close/>
                    </a:path>
                  </a:pathLst>
                </a:custGeom>
                <a:gradFill>
                  <a:gsLst>
                    <a:gs pos="0">
                      <a:schemeClr val="bg1">
                        <a:lumMod val="75000"/>
                        <a:lumOff val="25000"/>
                      </a:schemeClr>
                    </a:gs>
                    <a:gs pos="100000">
                      <a:schemeClr val="bg1">
                        <a:lumMod val="95000"/>
                        <a:lumOff val="5000"/>
                      </a:schemeClr>
                    </a:gs>
                  </a:gsLst>
                  <a:lin ang="16200000" scaled="1"/>
                </a:gradFill>
                <a:ln w="148167" cap="flat">
                  <a:noFill/>
                  <a:prstDash val="solid"/>
                  <a:miter/>
                </a:ln>
              </p:spPr>
              <p:txBody>
                <a:bodyPr rtlCol="0" anchor="ctr"/>
                <a:lstStyle/>
                <a:p>
                  <a:pPr defTabSz="914192">
                    <a:defRPr/>
                  </a:pPr>
                  <a:endParaRPr lang="en-US" sz="1765">
                    <a:solidFill>
                      <a:srgbClr val="FFFFFF"/>
                    </a:solidFill>
                    <a:latin typeface="Segoe UI" panose="020B0502040204020203" pitchFamily="34" charset="0"/>
                  </a:endParaRPr>
                </a:p>
              </p:txBody>
            </p:sp>
            <p:sp>
              <p:nvSpPr>
                <p:cNvPr id="45" name="Freeform 43">
                  <a:extLst>
                    <a:ext uri="{FF2B5EF4-FFF2-40B4-BE49-F238E27FC236}">
                      <a16:creationId xmlns:a16="http://schemas.microsoft.com/office/drawing/2014/main" id="{02453EE2-539E-7635-FEEF-0A5AE057C032}"/>
                    </a:ext>
                  </a:extLst>
                </p:cNvPr>
                <p:cNvSpPr/>
                <p:nvPr/>
              </p:nvSpPr>
              <p:spPr>
                <a:xfrm>
                  <a:off x="-4864007" y="4998507"/>
                  <a:ext cx="1094368" cy="1972201"/>
                </a:xfrm>
                <a:custGeom>
                  <a:avLst/>
                  <a:gdLst>
                    <a:gd name="connsiteX0" fmla="*/ 1094368 w 1094368"/>
                    <a:gd name="connsiteY0" fmla="*/ 1261541 h 1972201"/>
                    <a:gd name="connsiteX1" fmla="*/ 1015883 w 1094368"/>
                    <a:gd name="connsiteY1" fmla="*/ 1355307 h 1972201"/>
                    <a:gd name="connsiteX2" fmla="*/ 848974 w 1094368"/>
                    <a:gd name="connsiteY2" fmla="*/ 1844909 h 1972201"/>
                    <a:gd name="connsiteX3" fmla="*/ 848974 w 1094368"/>
                    <a:gd name="connsiteY3" fmla="*/ 1846393 h 1972201"/>
                    <a:gd name="connsiteX4" fmla="*/ 236971 w 1094368"/>
                    <a:gd name="connsiteY4" fmla="*/ 1827996 h 1972201"/>
                    <a:gd name="connsiteX5" fmla="*/ 7452 w 1094368"/>
                    <a:gd name="connsiteY5" fmla="*/ 1432605 h 1972201"/>
                    <a:gd name="connsiteX6" fmla="*/ 140980 w 1094368"/>
                    <a:gd name="connsiteY6" fmla="*/ 931728 h 1972201"/>
                    <a:gd name="connsiteX7" fmla="*/ 226882 w 1094368"/>
                    <a:gd name="connsiteY7" fmla="*/ 610667 h 1972201"/>
                    <a:gd name="connsiteX8" fmla="*/ 242757 w 1094368"/>
                    <a:gd name="connsiteY8" fmla="*/ 527287 h 1972201"/>
                    <a:gd name="connsiteX9" fmla="*/ 529694 w 1094368"/>
                    <a:gd name="connsiteY9" fmla="*/ 666897 h 1972201"/>
                    <a:gd name="connsiteX10" fmla="*/ 914402 w 1094368"/>
                    <a:gd name="connsiteY10" fmla="*/ 788259 h 1972201"/>
                    <a:gd name="connsiteX11" fmla="*/ 949861 w 1094368"/>
                    <a:gd name="connsiteY11" fmla="*/ 880839 h 1972201"/>
                    <a:gd name="connsiteX12" fmla="*/ 1094368 w 1094368"/>
                    <a:gd name="connsiteY12" fmla="*/ 1261541 h 1972201"/>
                    <a:gd name="connsiteX13" fmla="*/ 432812 w 1094368"/>
                    <a:gd name="connsiteY13" fmla="*/ 197918 h 1972201"/>
                    <a:gd name="connsiteX14" fmla="*/ 285931 w 1094368"/>
                    <a:gd name="connsiteY14" fmla="*/ 257264 h 1972201"/>
                    <a:gd name="connsiteX15" fmla="*/ 330441 w 1094368"/>
                    <a:gd name="connsiteY15" fmla="*/ 246878 h 1972201"/>
                    <a:gd name="connsiteX16" fmla="*/ 306702 w 1094368"/>
                    <a:gd name="connsiteY16" fmla="*/ 233525 h 1972201"/>
                    <a:gd name="connsiteX17" fmla="*/ 394237 w 1094368"/>
                    <a:gd name="connsiteY17" fmla="*/ 215722 h 1972201"/>
                    <a:gd name="connsiteX18" fmla="*/ 550020 w 1094368"/>
                    <a:gd name="connsiteY18" fmla="*/ 214238 h 1972201"/>
                    <a:gd name="connsiteX19" fmla="*/ 604914 w 1094368"/>
                    <a:gd name="connsiteY19" fmla="*/ 235009 h 1972201"/>
                    <a:gd name="connsiteX20" fmla="*/ 725089 w 1094368"/>
                    <a:gd name="connsiteY20" fmla="*/ 120769 h 1972201"/>
                    <a:gd name="connsiteX21" fmla="*/ 738442 w 1094368"/>
                    <a:gd name="connsiteY21" fmla="*/ 260231 h 1972201"/>
                    <a:gd name="connsiteX22" fmla="*/ 805206 w 1094368"/>
                    <a:gd name="connsiteY22" fmla="*/ 206820 h 1972201"/>
                    <a:gd name="connsiteX23" fmla="*/ 549426 w 1094368"/>
                    <a:gd name="connsiteY23" fmla="*/ 214238 h 197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4368" h="1972201">
                      <a:moveTo>
                        <a:pt x="1094368" y="1261541"/>
                      </a:moveTo>
                      <a:cubicBezTo>
                        <a:pt x="1057574" y="1274301"/>
                        <a:pt x="1012768" y="1314211"/>
                        <a:pt x="1015883" y="1355307"/>
                      </a:cubicBezTo>
                      <a:cubicBezTo>
                        <a:pt x="843632" y="1450409"/>
                        <a:pt x="900159" y="1683786"/>
                        <a:pt x="848974" y="1844909"/>
                      </a:cubicBezTo>
                      <a:lnTo>
                        <a:pt x="848974" y="1846393"/>
                      </a:lnTo>
                      <a:cubicBezTo>
                        <a:pt x="702983" y="2002324"/>
                        <a:pt x="359372" y="2031997"/>
                        <a:pt x="236971" y="1827996"/>
                      </a:cubicBezTo>
                      <a:cubicBezTo>
                        <a:pt x="446313" y="1734971"/>
                        <a:pt x="126737" y="1461981"/>
                        <a:pt x="7452" y="1432605"/>
                      </a:cubicBezTo>
                      <a:cubicBezTo>
                        <a:pt x="-19844" y="1254331"/>
                        <a:pt x="28561" y="1072757"/>
                        <a:pt x="140980" y="931728"/>
                      </a:cubicBezTo>
                      <a:cubicBezTo>
                        <a:pt x="86085" y="817190"/>
                        <a:pt x="178812" y="709181"/>
                        <a:pt x="226882" y="610667"/>
                      </a:cubicBezTo>
                      <a:cubicBezTo>
                        <a:pt x="238455" y="589600"/>
                        <a:pt x="216052" y="536485"/>
                        <a:pt x="242757" y="527287"/>
                      </a:cubicBezTo>
                      <a:cubicBezTo>
                        <a:pt x="316939" y="599095"/>
                        <a:pt x="401210" y="754581"/>
                        <a:pt x="529694" y="666897"/>
                      </a:cubicBezTo>
                      <a:cubicBezTo>
                        <a:pt x="796749" y="501916"/>
                        <a:pt x="817372" y="451324"/>
                        <a:pt x="914402" y="788259"/>
                      </a:cubicBezTo>
                      <a:cubicBezTo>
                        <a:pt x="927013" y="832769"/>
                        <a:pt x="919150" y="849534"/>
                        <a:pt x="949861" y="880839"/>
                      </a:cubicBezTo>
                      <a:cubicBezTo>
                        <a:pt x="1055497" y="986326"/>
                        <a:pt x="1052084" y="1125788"/>
                        <a:pt x="1094368" y="1261541"/>
                      </a:cubicBezTo>
                      <a:close/>
                      <a:moveTo>
                        <a:pt x="432812" y="197918"/>
                      </a:moveTo>
                      <a:cubicBezTo>
                        <a:pt x="438450" y="-106525"/>
                        <a:pt x="174213" y="35608"/>
                        <a:pt x="285931" y="257264"/>
                      </a:cubicBezTo>
                      <a:cubicBezTo>
                        <a:pt x="295130" y="286937"/>
                        <a:pt x="327622" y="264979"/>
                        <a:pt x="330441" y="246878"/>
                      </a:cubicBezTo>
                      <a:cubicBezTo>
                        <a:pt x="330441" y="234119"/>
                        <a:pt x="312340" y="243466"/>
                        <a:pt x="306702" y="233525"/>
                      </a:cubicBezTo>
                      <a:cubicBezTo>
                        <a:pt x="211156" y="85161"/>
                        <a:pt x="425394" y="32937"/>
                        <a:pt x="394237" y="215722"/>
                      </a:cubicBezTo>
                      <a:close/>
                      <a:moveTo>
                        <a:pt x="550020" y="214238"/>
                      </a:moveTo>
                      <a:lnTo>
                        <a:pt x="604914" y="235009"/>
                      </a:lnTo>
                      <a:cubicBezTo>
                        <a:pt x="563224" y="155486"/>
                        <a:pt x="653133" y="31453"/>
                        <a:pt x="725089" y="120769"/>
                      </a:cubicBezTo>
                      <a:cubicBezTo>
                        <a:pt x="766780" y="169729"/>
                        <a:pt x="720193" y="219876"/>
                        <a:pt x="738442" y="260231"/>
                      </a:cubicBezTo>
                      <a:cubicBezTo>
                        <a:pt x="780429" y="275068"/>
                        <a:pt x="805948" y="250736"/>
                        <a:pt x="805206" y="206820"/>
                      </a:cubicBezTo>
                      <a:cubicBezTo>
                        <a:pt x="823603" y="-65873"/>
                        <a:pt x="488894" y="-74479"/>
                        <a:pt x="549426" y="214238"/>
                      </a:cubicBezTo>
                      <a:close/>
                    </a:path>
                  </a:pathLst>
                </a:custGeom>
                <a:solidFill>
                  <a:srgbClr val="FFFFFF"/>
                </a:solidFill>
                <a:ln w="148167" cap="flat">
                  <a:noFill/>
                  <a:prstDash val="solid"/>
                  <a:miter/>
                </a:ln>
              </p:spPr>
              <p:txBody>
                <a:bodyPr rtlCol="0" anchor="ctr"/>
                <a:lstStyle/>
                <a:p>
                  <a:pPr defTabSz="914192">
                    <a:defRPr/>
                  </a:pPr>
                  <a:endParaRPr lang="en-US" sz="1765">
                    <a:solidFill>
                      <a:srgbClr val="FFFFFF"/>
                    </a:solidFill>
                    <a:latin typeface="Segoe UI" panose="020B0502040204020203" pitchFamily="34" charset="0"/>
                  </a:endParaRPr>
                </a:p>
              </p:txBody>
            </p:sp>
            <p:sp>
              <p:nvSpPr>
                <p:cNvPr id="47" name="Freeform 44">
                  <a:extLst>
                    <a:ext uri="{FF2B5EF4-FFF2-40B4-BE49-F238E27FC236}">
                      <a16:creationId xmlns:a16="http://schemas.microsoft.com/office/drawing/2014/main" id="{B9BFF48D-1C2A-0FCA-7BC2-2909E19E9B4D}"/>
                    </a:ext>
                  </a:extLst>
                </p:cNvPr>
                <p:cNvSpPr/>
                <p:nvPr/>
              </p:nvSpPr>
              <p:spPr>
                <a:xfrm>
                  <a:off x="-5295499" y="5196425"/>
                  <a:ext cx="1965200" cy="1961518"/>
                </a:xfrm>
                <a:custGeom>
                  <a:avLst/>
                  <a:gdLst>
                    <a:gd name="connsiteX0" fmla="*/ 656891 w 1965200"/>
                    <a:gd name="connsiteY0" fmla="*/ 1800697 h 1961518"/>
                    <a:gd name="connsiteX1" fmla="*/ 364762 w 1965200"/>
                    <a:gd name="connsiteY1" fmla="*/ 1894760 h 1961518"/>
                    <a:gd name="connsiteX2" fmla="*/ 25601 w 1965200"/>
                    <a:gd name="connsiteY2" fmla="*/ 1807373 h 1961518"/>
                    <a:gd name="connsiteX3" fmla="*/ 21595 w 1965200"/>
                    <a:gd name="connsiteY3" fmla="*/ 1629336 h 1961518"/>
                    <a:gd name="connsiteX4" fmla="*/ 82721 w 1965200"/>
                    <a:gd name="connsiteY4" fmla="*/ 1440172 h 1961518"/>
                    <a:gd name="connsiteX5" fmla="*/ 245922 w 1965200"/>
                    <a:gd name="connsiteY5" fmla="*/ 1305754 h 1961518"/>
                    <a:gd name="connsiteX6" fmla="*/ 375061 w 1965200"/>
                    <a:gd name="connsiteY6" fmla="*/ 1329729 h 1961518"/>
                    <a:gd name="connsiteX7" fmla="*/ 380340 w 1965200"/>
                    <a:gd name="connsiteY7" fmla="*/ 1338394 h 1961518"/>
                    <a:gd name="connsiteX8" fmla="*/ 559119 w 1965200"/>
                    <a:gd name="connsiteY8" fmla="*/ 1618950 h 1961518"/>
                    <a:gd name="connsiteX9" fmla="*/ 626921 w 1965200"/>
                    <a:gd name="connsiteY9" fmla="*/ 1712865 h 1961518"/>
                    <a:gd name="connsiteX10" fmla="*/ 656891 w 1965200"/>
                    <a:gd name="connsiteY10" fmla="*/ 1800697 h 1961518"/>
                    <a:gd name="connsiteX11" fmla="*/ 1961606 w 1965200"/>
                    <a:gd name="connsiteY11" fmla="*/ 1622660 h 1961518"/>
                    <a:gd name="connsiteX12" fmla="*/ 1851965 w 1965200"/>
                    <a:gd name="connsiteY12" fmla="*/ 1391805 h 1961518"/>
                    <a:gd name="connsiteX13" fmla="*/ 1842766 w 1965200"/>
                    <a:gd name="connsiteY13" fmla="*/ 1374743 h 1961518"/>
                    <a:gd name="connsiteX14" fmla="*/ 1473636 w 1965200"/>
                    <a:gd name="connsiteY14" fmla="*/ 1274300 h 1961518"/>
                    <a:gd name="connsiteX15" fmla="*/ 1429127 w 1965200"/>
                    <a:gd name="connsiteY15" fmla="*/ 1339581 h 1961518"/>
                    <a:gd name="connsiteX16" fmla="*/ 1356132 w 1965200"/>
                    <a:gd name="connsiteY16" fmla="*/ 1717909 h 1961518"/>
                    <a:gd name="connsiteX17" fmla="*/ 1340257 w 1965200"/>
                    <a:gd name="connsiteY17" fmla="*/ 1811824 h 1961518"/>
                    <a:gd name="connsiteX18" fmla="*/ 1480995 w 1965200"/>
                    <a:gd name="connsiteY18" fmla="*/ 1961449 h 1961518"/>
                    <a:gd name="connsiteX19" fmla="*/ 1538619 w 1965200"/>
                    <a:gd name="connsiteY19" fmla="*/ 1951435 h 1961518"/>
                    <a:gd name="connsiteX20" fmla="*/ 1838612 w 1965200"/>
                    <a:gd name="connsiteY20" fmla="*/ 1737493 h 1961518"/>
                    <a:gd name="connsiteX21" fmla="*/ 1924812 w 1965200"/>
                    <a:gd name="connsiteY21" fmla="*/ 1695655 h 1961518"/>
                    <a:gd name="connsiteX22" fmla="*/ 1965167 w 1965200"/>
                    <a:gd name="connsiteY22" fmla="*/ 1642244 h 1961518"/>
                    <a:gd name="connsiteX23" fmla="*/ 1961606 w 1965200"/>
                    <a:gd name="connsiteY23" fmla="*/ 1621918 h 1961518"/>
                    <a:gd name="connsiteX24" fmla="*/ 1221862 w 1965200"/>
                    <a:gd name="connsiteY24" fmla="*/ 126110 h 1961518"/>
                    <a:gd name="connsiteX25" fmla="*/ 1205542 w 1965200"/>
                    <a:gd name="connsiteY25" fmla="*/ 109789 h 1961518"/>
                    <a:gd name="connsiteX26" fmla="*/ 1161033 w 1965200"/>
                    <a:gd name="connsiteY26" fmla="*/ 94953 h 1961518"/>
                    <a:gd name="connsiteX27" fmla="*/ 1043825 w 1965200"/>
                    <a:gd name="connsiteY27" fmla="*/ 44509 h 1961518"/>
                    <a:gd name="connsiteX28" fmla="*/ 1036407 w 1965200"/>
                    <a:gd name="connsiteY28" fmla="*/ 37091 h 1961518"/>
                    <a:gd name="connsiteX29" fmla="*/ 981512 w 1965200"/>
                    <a:gd name="connsiteY29" fmla="*/ 16320 h 1961518"/>
                    <a:gd name="connsiteX30" fmla="*/ 956290 w 1965200"/>
                    <a:gd name="connsiteY30" fmla="*/ 13353 h 1961518"/>
                    <a:gd name="connsiteX31" fmla="*/ 937003 w 1965200"/>
                    <a:gd name="connsiteY31" fmla="*/ 7418 h 1961518"/>
                    <a:gd name="connsiteX32" fmla="*/ 864304 w 1965200"/>
                    <a:gd name="connsiteY32" fmla="*/ 0 h 1961518"/>
                    <a:gd name="connsiteX33" fmla="*/ 825729 w 1965200"/>
                    <a:gd name="connsiteY33" fmla="*/ 17804 h 1961518"/>
                    <a:gd name="connsiteX34" fmla="*/ 813860 w 1965200"/>
                    <a:gd name="connsiteY34" fmla="*/ 31156 h 1961518"/>
                    <a:gd name="connsiteX35" fmla="*/ 782704 w 1965200"/>
                    <a:gd name="connsiteY35" fmla="*/ 60829 h 1961518"/>
                    <a:gd name="connsiteX36" fmla="*/ 772318 w 1965200"/>
                    <a:gd name="connsiteY36" fmla="*/ 72698 h 1961518"/>
                    <a:gd name="connsiteX37" fmla="*/ 744129 w 1965200"/>
                    <a:gd name="connsiteY37" fmla="*/ 93469 h 1961518"/>
                    <a:gd name="connsiteX38" fmla="*/ 692202 w 1965200"/>
                    <a:gd name="connsiteY38" fmla="*/ 139462 h 1961518"/>
                    <a:gd name="connsiteX39" fmla="*/ 689234 w 1965200"/>
                    <a:gd name="connsiteY39" fmla="*/ 154299 h 1961518"/>
                    <a:gd name="connsiteX40" fmla="*/ 692202 w 1965200"/>
                    <a:gd name="connsiteY40" fmla="*/ 166168 h 1961518"/>
                    <a:gd name="connsiteX41" fmla="*/ 701103 w 1965200"/>
                    <a:gd name="connsiteY41" fmla="*/ 178037 h 1961518"/>
                    <a:gd name="connsiteX42" fmla="*/ 899911 w 1965200"/>
                    <a:gd name="connsiteY42" fmla="*/ 354590 h 1961518"/>
                    <a:gd name="connsiteX43" fmla="*/ 1221862 w 1965200"/>
                    <a:gd name="connsiteY43" fmla="*/ 183972 h 1961518"/>
                    <a:gd name="connsiteX44" fmla="*/ 1226313 w 1965200"/>
                    <a:gd name="connsiteY44" fmla="*/ 167652 h 1961518"/>
                    <a:gd name="connsiteX45" fmla="*/ 1227796 w 1965200"/>
                    <a:gd name="connsiteY45" fmla="*/ 148364 h 1961518"/>
                    <a:gd name="connsiteX46" fmla="*/ 1221862 w 1965200"/>
                    <a:gd name="connsiteY46" fmla="*/ 126110 h 19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5200" h="1961518">
                      <a:moveTo>
                        <a:pt x="656891" y="1800697"/>
                      </a:moveTo>
                      <a:cubicBezTo>
                        <a:pt x="652737" y="1952325"/>
                        <a:pt x="465204" y="1946984"/>
                        <a:pt x="364762" y="1894760"/>
                      </a:cubicBezTo>
                      <a:cubicBezTo>
                        <a:pt x="258088" y="1833782"/>
                        <a:pt x="134946" y="1852624"/>
                        <a:pt x="25601" y="1807373"/>
                      </a:cubicBezTo>
                      <a:cubicBezTo>
                        <a:pt x="-32261" y="1766425"/>
                        <a:pt x="26788" y="1687050"/>
                        <a:pt x="21595" y="1629336"/>
                      </a:cubicBezTo>
                      <a:cubicBezTo>
                        <a:pt x="15661" y="1558121"/>
                        <a:pt x="-12974" y="1459310"/>
                        <a:pt x="82721" y="1440172"/>
                      </a:cubicBezTo>
                      <a:cubicBezTo>
                        <a:pt x="156903" y="1418956"/>
                        <a:pt x="193995" y="1352043"/>
                        <a:pt x="245922" y="1305754"/>
                      </a:cubicBezTo>
                      <a:cubicBezTo>
                        <a:pt x="288204" y="1276719"/>
                        <a:pt x="346022" y="1287445"/>
                        <a:pt x="375061" y="1329729"/>
                      </a:cubicBezTo>
                      <a:cubicBezTo>
                        <a:pt x="376978" y="1332518"/>
                        <a:pt x="378739" y="1335412"/>
                        <a:pt x="380340" y="1338394"/>
                      </a:cubicBezTo>
                      <a:cubicBezTo>
                        <a:pt x="445175" y="1429786"/>
                        <a:pt x="492207" y="1529042"/>
                        <a:pt x="559119" y="1618950"/>
                      </a:cubicBezTo>
                      <a:cubicBezTo>
                        <a:pt x="579445" y="1652184"/>
                        <a:pt x="606595" y="1679483"/>
                        <a:pt x="626921" y="1712865"/>
                      </a:cubicBezTo>
                      <a:cubicBezTo>
                        <a:pt x="646047" y="1738191"/>
                        <a:pt x="656550" y="1768962"/>
                        <a:pt x="656891" y="1800697"/>
                      </a:cubicBezTo>
                      <a:close/>
                      <a:moveTo>
                        <a:pt x="1961606" y="1622660"/>
                      </a:moveTo>
                      <a:cubicBezTo>
                        <a:pt x="1910851" y="1553299"/>
                        <a:pt x="1873656" y="1474978"/>
                        <a:pt x="1851965" y="1391805"/>
                      </a:cubicBezTo>
                      <a:cubicBezTo>
                        <a:pt x="1850036" y="1385573"/>
                        <a:pt x="1846920" y="1379773"/>
                        <a:pt x="1842766" y="1374743"/>
                      </a:cubicBezTo>
                      <a:cubicBezTo>
                        <a:pt x="1713096" y="1224895"/>
                        <a:pt x="1561616" y="1594025"/>
                        <a:pt x="1473636" y="1274300"/>
                      </a:cubicBezTo>
                      <a:cubicBezTo>
                        <a:pt x="1459986" y="1298039"/>
                        <a:pt x="1438770" y="1313023"/>
                        <a:pt x="1429127" y="1339581"/>
                      </a:cubicBezTo>
                      <a:cubicBezTo>
                        <a:pt x="1388327" y="1461091"/>
                        <a:pt x="1405685" y="1596696"/>
                        <a:pt x="1356132" y="1717909"/>
                      </a:cubicBezTo>
                      <a:cubicBezTo>
                        <a:pt x="1347190" y="1748487"/>
                        <a:pt x="1341862" y="1780000"/>
                        <a:pt x="1340257" y="1811824"/>
                      </a:cubicBezTo>
                      <a:cubicBezTo>
                        <a:pt x="1337800" y="1892000"/>
                        <a:pt x="1400804" y="1959001"/>
                        <a:pt x="1480995" y="1961449"/>
                      </a:cubicBezTo>
                      <a:cubicBezTo>
                        <a:pt x="1500683" y="1962058"/>
                        <a:pt x="1520282" y="1958645"/>
                        <a:pt x="1538619" y="1951435"/>
                      </a:cubicBezTo>
                      <a:cubicBezTo>
                        <a:pt x="1664284" y="1917311"/>
                        <a:pt x="1717843" y="1784376"/>
                        <a:pt x="1838612" y="1737493"/>
                      </a:cubicBezTo>
                      <a:cubicBezTo>
                        <a:pt x="1868033" y="1725016"/>
                        <a:pt x="1896815" y="1711055"/>
                        <a:pt x="1924812" y="1695655"/>
                      </a:cubicBezTo>
                      <a:cubicBezTo>
                        <a:pt x="1942912" y="1683637"/>
                        <a:pt x="1966205" y="1667020"/>
                        <a:pt x="1965167" y="1642244"/>
                      </a:cubicBezTo>
                      <a:cubicBezTo>
                        <a:pt x="1965374" y="1635300"/>
                        <a:pt x="1964158" y="1628386"/>
                        <a:pt x="1961606" y="1621918"/>
                      </a:cubicBezTo>
                      <a:close/>
                      <a:moveTo>
                        <a:pt x="1221862" y="126110"/>
                      </a:moveTo>
                      <a:cubicBezTo>
                        <a:pt x="1217188" y="119952"/>
                        <a:pt x="1211699" y="114463"/>
                        <a:pt x="1205542" y="109789"/>
                      </a:cubicBezTo>
                      <a:cubicBezTo>
                        <a:pt x="1191441" y="102862"/>
                        <a:pt x="1176470" y="97871"/>
                        <a:pt x="1161033" y="94953"/>
                      </a:cubicBezTo>
                      <a:cubicBezTo>
                        <a:pt x="1118007" y="87535"/>
                        <a:pt x="1085367" y="54895"/>
                        <a:pt x="1043825" y="44509"/>
                      </a:cubicBezTo>
                      <a:cubicBezTo>
                        <a:pt x="1040857" y="44509"/>
                        <a:pt x="1037890" y="41542"/>
                        <a:pt x="1036407" y="37091"/>
                      </a:cubicBezTo>
                      <a:lnTo>
                        <a:pt x="981512" y="16320"/>
                      </a:lnTo>
                      <a:cubicBezTo>
                        <a:pt x="972991" y="16983"/>
                        <a:pt x="964423" y="15976"/>
                        <a:pt x="956290" y="13353"/>
                      </a:cubicBezTo>
                      <a:cubicBezTo>
                        <a:pt x="950161" y="10506"/>
                        <a:pt x="943672" y="8509"/>
                        <a:pt x="937003" y="7418"/>
                      </a:cubicBezTo>
                      <a:cubicBezTo>
                        <a:pt x="914748" y="-1484"/>
                        <a:pt x="886559" y="14836"/>
                        <a:pt x="864304" y="0"/>
                      </a:cubicBezTo>
                      <a:lnTo>
                        <a:pt x="825729" y="17804"/>
                      </a:lnTo>
                      <a:cubicBezTo>
                        <a:pt x="822994" y="23206"/>
                        <a:pt x="818905" y="27806"/>
                        <a:pt x="813860" y="31156"/>
                      </a:cubicBezTo>
                      <a:cubicBezTo>
                        <a:pt x="802429" y="39888"/>
                        <a:pt x="791982" y="49837"/>
                        <a:pt x="782704" y="60829"/>
                      </a:cubicBezTo>
                      <a:cubicBezTo>
                        <a:pt x="780063" y="65435"/>
                        <a:pt x="776532" y="69470"/>
                        <a:pt x="772318" y="72698"/>
                      </a:cubicBezTo>
                      <a:cubicBezTo>
                        <a:pt x="763836" y="80784"/>
                        <a:pt x="754365" y="87765"/>
                        <a:pt x="744129" y="93469"/>
                      </a:cubicBezTo>
                      <a:cubicBezTo>
                        <a:pt x="723070" y="103959"/>
                        <a:pt x="705157" y="119825"/>
                        <a:pt x="692202" y="139462"/>
                      </a:cubicBezTo>
                      <a:cubicBezTo>
                        <a:pt x="690374" y="144203"/>
                        <a:pt x="689369" y="149220"/>
                        <a:pt x="689234" y="154299"/>
                      </a:cubicBezTo>
                      <a:cubicBezTo>
                        <a:pt x="689688" y="158370"/>
                        <a:pt x="690687" y="162362"/>
                        <a:pt x="692202" y="166168"/>
                      </a:cubicBezTo>
                      <a:cubicBezTo>
                        <a:pt x="695520" y="169849"/>
                        <a:pt x="698500" y="173821"/>
                        <a:pt x="701103" y="178037"/>
                      </a:cubicBezTo>
                      <a:cubicBezTo>
                        <a:pt x="778253" y="235899"/>
                        <a:pt x="770835" y="370911"/>
                        <a:pt x="899911" y="354590"/>
                      </a:cubicBezTo>
                      <a:cubicBezTo>
                        <a:pt x="1020165" y="326483"/>
                        <a:pt x="1131085" y="267701"/>
                        <a:pt x="1221862" y="183972"/>
                      </a:cubicBezTo>
                      <a:cubicBezTo>
                        <a:pt x="1223346" y="178037"/>
                        <a:pt x="1224829" y="172102"/>
                        <a:pt x="1226313" y="167652"/>
                      </a:cubicBezTo>
                      <a:cubicBezTo>
                        <a:pt x="1227796" y="163201"/>
                        <a:pt x="1227796" y="155782"/>
                        <a:pt x="1227796" y="148364"/>
                      </a:cubicBezTo>
                      <a:cubicBezTo>
                        <a:pt x="1228328" y="140495"/>
                        <a:pt x="1226240" y="132670"/>
                        <a:pt x="1221862" y="126110"/>
                      </a:cubicBezTo>
                      <a:close/>
                    </a:path>
                  </a:pathLst>
                </a:custGeom>
                <a:solidFill>
                  <a:srgbClr val="FFCA00"/>
                </a:solidFill>
                <a:ln w="148167" cap="flat">
                  <a:noFill/>
                  <a:prstDash val="solid"/>
                  <a:miter/>
                </a:ln>
              </p:spPr>
              <p:txBody>
                <a:bodyPr rtlCol="0" anchor="ctr"/>
                <a:lstStyle/>
                <a:p>
                  <a:pPr defTabSz="914192">
                    <a:defRPr/>
                  </a:pPr>
                  <a:endParaRPr lang="en-US" sz="1765">
                    <a:solidFill>
                      <a:srgbClr val="FFFFFF"/>
                    </a:solidFill>
                    <a:latin typeface="Segoe UI" panose="020B0502040204020203" pitchFamily="34" charset="0"/>
                  </a:endParaRPr>
                </a:p>
              </p:txBody>
            </p:sp>
          </p:grpSp>
        </p:grpSp>
        <p:grpSp>
          <p:nvGrpSpPr>
            <p:cNvPr id="38" name="Group 37">
              <a:extLst>
                <a:ext uri="{FF2B5EF4-FFF2-40B4-BE49-F238E27FC236}">
                  <a16:creationId xmlns:a16="http://schemas.microsoft.com/office/drawing/2014/main" id="{AE9B6255-61BC-4138-FBB6-816DFBA4B644}"/>
                </a:ext>
              </a:extLst>
            </p:cNvPr>
            <p:cNvGrpSpPr/>
            <p:nvPr/>
          </p:nvGrpSpPr>
          <p:grpSpPr>
            <a:xfrm>
              <a:off x="1116043" y="2289478"/>
              <a:ext cx="718978" cy="663672"/>
              <a:chOff x="-3089192" y="7114044"/>
              <a:chExt cx="572277" cy="528256"/>
            </a:xfrm>
          </p:grpSpPr>
          <p:pic>
            <p:nvPicPr>
              <p:cNvPr id="39" name="Graphic 38">
                <a:extLst>
                  <a:ext uri="{FF2B5EF4-FFF2-40B4-BE49-F238E27FC236}">
                    <a16:creationId xmlns:a16="http://schemas.microsoft.com/office/drawing/2014/main" id="{53E12727-AFAB-911F-831E-12D4CFC9DDE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089192" y="7114044"/>
                <a:ext cx="572277" cy="528256"/>
              </a:xfrm>
              <a:prstGeom prst="rect">
                <a:avLst/>
              </a:prstGeom>
              <a:effectLst>
                <a:outerShdw blurRad="137504" algn="ctr" rotWithShape="0">
                  <a:prstClr val="black">
                    <a:alpha val="40000"/>
                  </a:prstClr>
                </a:outerShdw>
              </a:effectLst>
            </p:spPr>
          </p:pic>
          <p:pic>
            <p:nvPicPr>
              <p:cNvPr id="40" name="Picture 4">
                <a:extLst>
                  <a:ext uri="{FF2B5EF4-FFF2-40B4-BE49-F238E27FC236}">
                    <a16:creationId xmlns:a16="http://schemas.microsoft.com/office/drawing/2014/main" id="{295736C8-D109-552D-1FFF-329AAA53D573}"/>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a:stretch/>
            </p:blipFill>
            <p:spPr bwMode="auto">
              <a:xfrm>
                <a:off x="-2857896" y="7258059"/>
                <a:ext cx="109685" cy="10737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93" name="Group 92">
            <a:extLst>
              <a:ext uri="{FF2B5EF4-FFF2-40B4-BE49-F238E27FC236}">
                <a16:creationId xmlns:a16="http://schemas.microsoft.com/office/drawing/2014/main" id="{CABF52B3-49A3-EDA4-F1A1-75A6DB23F319}"/>
              </a:ext>
              <a:ext uri="{C183D7F6-B498-43B3-948B-1728B52AA6E4}">
                <adec:decorative xmlns:adec="http://schemas.microsoft.com/office/drawing/2017/decorative" val="1"/>
              </a:ext>
            </a:extLst>
          </p:cNvPr>
          <p:cNvGrpSpPr/>
          <p:nvPr/>
        </p:nvGrpSpPr>
        <p:grpSpPr>
          <a:xfrm rot="5400000" flipH="1" flipV="1">
            <a:off x="2244321" y="3015470"/>
            <a:ext cx="178749" cy="178749"/>
            <a:chOff x="12404958" y="1083603"/>
            <a:chExt cx="259884" cy="259884"/>
          </a:xfrm>
        </p:grpSpPr>
        <p:sp>
          <p:nvSpPr>
            <p:cNvPr id="94" name="Oval 93">
              <a:extLst>
                <a:ext uri="{FF2B5EF4-FFF2-40B4-BE49-F238E27FC236}">
                  <a16:creationId xmlns:a16="http://schemas.microsoft.com/office/drawing/2014/main" id="{BBFA73AE-3FBB-C598-F24F-C1A98518172D}"/>
                </a:ext>
              </a:extLst>
            </p:cNvPr>
            <p:cNvSpPr/>
            <p:nvPr/>
          </p:nvSpPr>
          <p:spPr bwMode="auto">
            <a:xfrm>
              <a:off x="12404958" y="1083603"/>
              <a:ext cx="259884" cy="259884"/>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95" name="Rectangle 4">
              <a:extLst>
                <a:ext uri="{FF2B5EF4-FFF2-40B4-BE49-F238E27FC236}">
                  <a16:creationId xmlns:a16="http://schemas.microsoft.com/office/drawing/2014/main" id="{5B0AD388-0ABF-4D06-8FEC-AAEE99209A76}"/>
                </a:ext>
              </a:extLst>
            </p:cNvPr>
            <p:cNvSpPr/>
            <p:nvPr/>
          </p:nvSpPr>
          <p:spPr bwMode="auto">
            <a:xfrm rot="13500000">
              <a:off x="12492262" y="1146659"/>
              <a:ext cx="85277" cy="85277"/>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solidFill>
                  <a:srgbClr val="FFFFFF"/>
                </a:solidFill>
                <a:latin typeface="Segoe UI" panose="020B0502040204020203" pitchFamily="34" charset="0"/>
              </a:endParaRPr>
            </a:p>
          </p:txBody>
        </p:sp>
      </p:grpSp>
      <p:grpSp>
        <p:nvGrpSpPr>
          <p:cNvPr id="1047" name="Group 1046">
            <a:extLst>
              <a:ext uri="{FF2B5EF4-FFF2-40B4-BE49-F238E27FC236}">
                <a16:creationId xmlns:a16="http://schemas.microsoft.com/office/drawing/2014/main" id="{5709C6DC-3FB6-5F8D-0E1B-9DC6988C5938}"/>
              </a:ext>
              <a:ext uri="{C183D7F6-B498-43B3-948B-1728B52AA6E4}">
                <adec:decorative xmlns:adec="http://schemas.microsoft.com/office/drawing/2017/decorative" val="1"/>
              </a:ext>
            </a:extLst>
          </p:cNvPr>
          <p:cNvGrpSpPr/>
          <p:nvPr/>
        </p:nvGrpSpPr>
        <p:grpSpPr>
          <a:xfrm rot="16200000">
            <a:off x="5327412" y="3015470"/>
            <a:ext cx="178749" cy="178749"/>
            <a:chOff x="12404958" y="1083603"/>
            <a:chExt cx="259884" cy="259884"/>
          </a:xfrm>
        </p:grpSpPr>
        <p:sp>
          <p:nvSpPr>
            <p:cNvPr id="1048" name="Oval 1047">
              <a:extLst>
                <a:ext uri="{FF2B5EF4-FFF2-40B4-BE49-F238E27FC236}">
                  <a16:creationId xmlns:a16="http://schemas.microsoft.com/office/drawing/2014/main" id="{2D131E95-EDB1-B741-13CB-7C4FFF3D28B5}"/>
                </a:ext>
              </a:extLst>
            </p:cNvPr>
            <p:cNvSpPr/>
            <p:nvPr/>
          </p:nvSpPr>
          <p:spPr bwMode="auto">
            <a:xfrm>
              <a:off x="12404958" y="1083603"/>
              <a:ext cx="259884" cy="259884"/>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1049" name="Rectangle 4">
              <a:extLst>
                <a:ext uri="{FF2B5EF4-FFF2-40B4-BE49-F238E27FC236}">
                  <a16:creationId xmlns:a16="http://schemas.microsoft.com/office/drawing/2014/main" id="{F3BCCA44-0EC1-B528-7A3D-E8B36D145226}"/>
                </a:ext>
              </a:extLst>
            </p:cNvPr>
            <p:cNvSpPr/>
            <p:nvPr/>
          </p:nvSpPr>
          <p:spPr bwMode="auto">
            <a:xfrm rot="13500000">
              <a:off x="12492262" y="1146659"/>
              <a:ext cx="85277" cy="85277"/>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solidFill>
                  <a:srgbClr val="FFFFFF"/>
                </a:solidFill>
                <a:latin typeface="Segoe UI" panose="020B0502040204020203" pitchFamily="34" charset="0"/>
              </a:endParaRPr>
            </a:p>
          </p:txBody>
        </p:sp>
      </p:grpSp>
      <p:pic>
        <p:nvPicPr>
          <p:cNvPr id="58" name="Graphic 57">
            <a:extLst>
              <a:ext uri="{FF2B5EF4-FFF2-40B4-BE49-F238E27FC236}">
                <a16:creationId xmlns:a16="http://schemas.microsoft.com/office/drawing/2014/main" id="{AFF9B17E-462C-65DD-FC37-AB002286448F}"/>
              </a:ext>
              <a:ext uri="{C183D7F6-B498-43B3-948B-1728B52AA6E4}">
                <adec:decorative xmlns:adec="http://schemas.microsoft.com/office/drawing/2017/decorative" val="1"/>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303957" y="2933082"/>
            <a:ext cx="394482" cy="394482"/>
          </a:xfrm>
          <a:prstGeom prst="rect">
            <a:avLst/>
          </a:prstGeom>
        </p:spPr>
      </p:pic>
      <p:pic>
        <p:nvPicPr>
          <p:cNvPr id="72" name="Graphic 71">
            <a:extLst>
              <a:ext uri="{FF2B5EF4-FFF2-40B4-BE49-F238E27FC236}">
                <a16:creationId xmlns:a16="http://schemas.microsoft.com/office/drawing/2014/main" id="{EE6F7D61-0CC5-EF05-8360-CF75BD0B2F22}"/>
              </a:ext>
              <a:ext uri="{C183D7F6-B498-43B3-948B-1728B52AA6E4}">
                <adec:decorative xmlns:adec="http://schemas.microsoft.com/office/drawing/2017/decorative" val="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9319987" y="3672195"/>
            <a:ext cx="362423" cy="362423"/>
          </a:xfrm>
          <a:prstGeom prst="rect">
            <a:avLst/>
          </a:prstGeom>
        </p:spPr>
      </p:pic>
      <p:pic>
        <p:nvPicPr>
          <p:cNvPr id="2" name="Graphic 1">
            <a:extLst>
              <a:ext uri="{FF2B5EF4-FFF2-40B4-BE49-F238E27FC236}">
                <a16:creationId xmlns:a16="http://schemas.microsoft.com/office/drawing/2014/main" id="{A7B42F06-0A9B-62AC-61DE-139DF4C85713}"/>
              </a:ext>
              <a:ext uri="{C183D7F6-B498-43B3-948B-1728B52AA6E4}">
                <adec:decorative xmlns:adec="http://schemas.microsoft.com/office/drawing/2017/decorative" val="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rcRect/>
          <a:stretch/>
        </p:blipFill>
        <p:spPr>
          <a:xfrm>
            <a:off x="7630010" y="2561381"/>
            <a:ext cx="495654" cy="483879"/>
          </a:xfrm>
          <a:prstGeom prst="rect">
            <a:avLst/>
          </a:prstGeom>
          <a:effectLst>
            <a:outerShdw blurRad="127000" algn="ctr" rotWithShape="0">
              <a:prstClr val="black">
                <a:alpha val="20000"/>
              </a:prstClr>
            </a:outerShdw>
          </a:effectLst>
        </p:spPr>
      </p:pic>
      <p:pic>
        <p:nvPicPr>
          <p:cNvPr id="8" name="Picture 9">
            <a:extLst>
              <a:ext uri="{FF2B5EF4-FFF2-40B4-BE49-F238E27FC236}">
                <a16:creationId xmlns:a16="http://schemas.microsoft.com/office/drawing/2014/main" id="{0A23CB2C-DE9B-B707-0C2D-EA10F43881FD}"/>
              </a:ext>
              <a:ext uri="{C183D7F6-B498-43B3-948B-1728B52AA6E4}">
                <adec:decorative xmlns:adec="http://schemas.microsoft.com/office/drawing/2017/decorative" val="1"/>
              </a:ext>
            </a:extLst>
          </p:cNvPr>
          <p:cNvPicPr>
            <a:picLocks noChangeAspect="1"/>
          </p:cNvPicPr>
          <p:nvPr/>
        </p:nvPicPr>
        <p:blipFill rotWithShape="1">
          <a:blip r:embed="rId21"/>
          <a:srcRect l="30737" t="1160" r="29165" b="-1160"/>
          <a:stretch/>
        </p:blipFill>
        <p:spPr>
          <a:xfrm>
            <a:off x="5809531" y="2505575"/>
            <a:ext cx="438686" cy="534328"/>
          </a:xfrm>
          <a:prstGeom prst="rect">
            <a:avLst/>
          </a:prstGeom>
        </p:spPr>
      </p:pic>
      <p:grpSp>
        <p:nvGrpSpPr>
          <p:cNvPr id="51" name="Group 50">
            <a:extLst>
              <a:ext uri="{FF2B5EF4-FFF2-40B4-BE49-F238E27FC236}">
                <a16:creationId xmlns:a16="http://schemas.microsoft.com/office/drawing/2014/main" id="{158B9513-8A06-021A-B8EA-733371330B60}"/>
              </a:ext>
              <a:ext uri="{C183D7F6-B498-43B3-948B-1728B52AA6E4}">
                <adec:decorative xmlns:adec="http://schemas.microsoft.com/office/drawing/2017/decorative" val="1"/>
              </a:ext>
            </a:extLst>
          </p:cNvPr>
          <p:cNvGrpSpPr/>
          <p:nvPr/>
        </p:nvGrpSpPr>
        <p:grpSpPr>
          <a:xfrm>
            <a:off x="5267111" y="4520833"/>
            <a:ext cx="178749" cy="178749"/>
            <a:chOff x="12404958" y="1083603"/>
            <a:chExt cx="259884" cy="259884"/>
          </a:xfrm>
        </p:grpSpPr>
        <p:sp>
          <p:nvSpPr>
            <p:cNvPr id="52" name="Oval 51">
              <a:extLst>
                <a:ext uri="{FF2B5EF4-FFF2-40B4-BE49-F238E27FC236}">
                  <a16:creationId xmlns:a16="http://schemas.microsoft.com/office/drawing/2014/main" id="{FEB48D13-E903-9DCB-5047-5F52F0D966BE}"/>
                </a:ext>
              </a:extLst>
            </p:cNvPr>
            <p:cNvSpPr/>
            <p:nvPr/>
          </p:nvSpPr>
          <p:spPr bwMode="auto">
            <a:xfrm>
              <a:off x="12404958" y="1083603"/>
              <a:ext cx="259884" cy="259884"/>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53" name="Rectangle 4">
              <a:extLst>
                <a:ext uri="{FF2B5EF4-FFF2-40B4-BE49-F238E27FC236}">
                  <a16:creationId xmlns:a16="http://schemas.microsoft.com/office/drawing/2014/main" id="{6793A5AD-D0FA-16A1-7A04-7E1F06118CCC}"/>
                </a:ext>
              </a:extLst>
            </p:cNvPr>
            <p:cNvSpPr/>
            <p:nvPr/>
          </p:nvSpPr>
          <p:spPr bwMode="auto">
            <a:xfrm rot="13500000">
              <a:off x="12492262" y="1146659"/>
              <a:ext cx="85277" cy="85277"/>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solidFill>
                  <a:srgbClr val="FFFFFF"/>
                </a:solidFill>
                <a:latin typeface="Segoe UI" panose="020B0502040204020203" pitchFamily="34" charset="0"/>
              </a:endParaRPr>
            </a:p>
          </p:txBody>
        </p:sp>
      </p:grpSp>
      <p:grpSp>
        <p:nvGrpSpPr>
          <p:cNvPr id="21" name="Group 20">
            <a:extLst>
              <a:ext uri="{FF2B5EF4-FFF2-40B4-BE49-F238E27FC236}">
                <a16:creationId xmlns:a16="http://schemas.microsoft.com/office/drawing/2014/main" id="{5B5588A4-D56D-3898-C060-B4D18A2EE67C}"/>
              </a:ext>
              <a:ext uri="{C183D7F6-B498-43B3-948B-1728B52AA6E4}">
                <adec:decorative xmlns:adec="http://schemas.microsoft.com/office/drawing/2017/decorative" val="1"/>
              </a:ext>
            </a:extLst>
          </p:cNvPr>
          <p:cNvGrpSpPr/>
          <p:nvPr/>
        </p:nvGrpSpPr>
        <p:grpSpPr>
          <a:xfrm>
            <a:off x="3852683" y="5606982"/>
            <a:ext cx="666172" cy="417490"/>
            <a:chOff x="9095119" y="4176730"/>
            <a:chExt cx="729427" cy="457135"/>
          </a:xfrm>
        </p:grpSpPr>
        <p:sp>
          <p:nvSpPr>
            <p:cNvPr id="34" name="network_3" title="Icon of a server connected to a network">
              <a:extLst>
                <a:ext uri="{FF2B5EF4-FFF2-40B4-BE49-F238E27FC236}">
                  <a16:creationId xmlns:a16="http://schemas.microsoft.com/office/drawing/2014/main" id="{74FB1B82-7654-E098-7D8C-EBC57A3EBC00}"/>
                </a:ext>
              </a:extLst>
            </p:cNvPr>
            <p:cNvSpPr>
              <a:spLocks noChangeAspect="1" noEditPoints="1"/>
            </p:cNvSpPr>
            <p:nvPr/>
          </p:nvSpPr>
          <p:spPr bwMode="auto">
            <a:xfrm>
              <a:off x="9384032" y="4176730"/>
              <a:ext cx="440514" cy="45713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26">
                <a:defRPr/>
              </a:pPr>
              <a:endParaRPr lang="en-US">
                <a:solidFill>
                  <a:srgbClr val="FFFFFF"/>
                </a:solidFill>
                <a:latin typeface="Segoe UI" panose="020B0502040204020203" pitchFamily="34" charset="0"/>
              </a:endParaRPr>
            </a:p>
          </p:txBody>
        </p:sp>
        <p:sp>
          <p:nvSpPr>
            <p:cNvPr id="54" name="network_3" title="Icon of a server connected to a network">
              <a:extLst>
                <a:ext uri="{FF2B5EF4-FFF2-40B4-BE49-F238E27FC236}">
                  <a16:creationId xmlns:a16="http://schemas.microsoft.com/office/drawing/2014/main" id="{14E31CC6-C85C-9EFF-3330-063266A54705}"/>
                </a:ext>
              </a:extLst>
            </p:cNvPr>
            <p:cNvSpPr>
              <a:spLocks noChangeAspect="1" noEditPoints="1"/>
            </p:cNvSpPr>
            <p:nvPr/>
          </p:nvSpPr>
          <p:spPr bwMode="auto">
            <a:xfrm>
              <a:off x="9095119" y="4176730"/>
              <a:ext cx="440514" cy="457135"/>
            </a:xfrm>
            <a:custGeom>
              <a:avLst/>
              <a:gdLst>
                <a:gd name="T0" fmla="*/ 136 w 270"/>
                <a:gd name="T1" fmla="*/ 281 h 281"/>
                <a:gd name="T2" fmla="*/ 71 w 270"/>
                <a:gd name="T3" fmla="*/ 281 h 281"/>
                <a:gd name="T4" fmla="*/ 71 w 270"/>
                <a:gd name="T5" fmla="*/ 240 h 281"/>
                <a:gd name="T6" fmla="*/ 115 w 270"/>
                <a:gd name="T7" fmla="*/ 240 h 281"/>
                <a:gd name="T8" fmla="*/ 115 w 270"/>
                <a:gd name="T9" fmla="*/ 218 h 281"/>
                <a:gd name="T10" fmla="*/ 157 w 270"/>
                <a:gd name="T11" fmla="*/ 218 h 281"/>
                <a:gd name="T12" fmla="*/ 157 w 270"/>
                <a:gd name="T13" fmla="*/ 240 h 281"/>
                <a:gd name="T14" fmla="*/ 198 w 270"/>
                <a:gd name="T15" fmla="*/ 240 h 281"/>
                <a:gd name="T16" fmla="*/ 198 w 270"/>
                <a:gd name="T17" fmla="*/ 281 h 281"/>
                <a:gd name="T18" fmla="*/ 136 w 270"/>
                <a:gd name="T19" fmla="*/ 281 h 281"/>
                <a:gd name="T20" fmla="*/ 71 w 270"/>
                <a:gd name="T21" fmla="*/ 260 h 281"/>
                <a:gd name="T22" fmla="*/ 0 w 270"/>
                <a:gd name="T23" fmla="*/ 260 h 281"/>
                <a:gd name="T24" fmla="*/ 198 w 270"/>
                <a:gd name="T25" fmla="*/ 260 h 281"/>
                <a:gd name="T26" fmla="*/ 270 w 270"/>
                <a:gd name="T27" fmla="*/ 260 h 281"/>
                <a:gd name="T28" fmla="*/ 135 w 270"/>
                <a:gd name="T29" fmla="*/ 218 h 281"/>
                <a:gd name="T30" fmla="*/ 135 w 270"/>
                <a:gd name="T31" fmla="*/ 190 h 281"/>
                <a:gd name="T32" fmla="*/ 191 w 270"/>
                <a:gd name="T33" fmla="*/ 189 h 281"/>
                <a:gd name="T34" fmla="*/ 191 w 270"/>
                <a:gd name="T35" fmla="*/ 14 h 281"/>
                <a:gd name="T36" fmla="*/ 177 w 270"/>
                <a:gd name="T37" fmla="*/ 0 h 281"/>
                <a:gd name="T38" fmla="*/ 93 w 270"/>
                <a:gd name="T39" fmla="*/ 0 h 281"/>
                <a:gd name="T40" fmla="*/ 79 w 270"/>
                <a:gd name="T41" fmla="*/ 14 h 281"/>
                <a:gd name="T42" fmla="*/ 79 w 270"/>
                <a:gd name="T43" fmla="*/ 189 h 281"/>
                <a:gd name="T44" fmla="*/ 191 w 270"/>
                <a:gd name="T45" fmla="*/ 189 h 281"/>
                <a:gd name="T46" fmla="*/ 110 w 270"/>
                <a:gd name="T47" fmla="*/ 37 h 281"/>
                <a:gd name="T48" fmla="*/ 160 w 270"/>
                <a:gd name="T49" fmla="*/ 37 h 281"/>
                <a:gd name="T50" fmla="*/ 110 w 270"/>
                <a:gd name="T51" fmla="*/ 113 h 281"/>
                <a:gd name="T52" fmla="*/ 160 w 270"/>
                <a:gd name="T53" fmla="*/ 113 h 281"/>
                <a:gd name="T54" fmla="*/ 110 w 270"/>
                <a:gd name="T55" fmla="*/ 150 h 281"/>
                <a:gd name="T56" fmla="*/ 160 w 270"/>
                <a:gd name="T57" fmla="*/ 150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70" h="281">
                  <a:moveTo>
                    <a:pt x="136" y="281"/>
                  </a:moveTo>
                  <a:cubicBezTo>
                    <a:pt x="71" y="281"/>
                    <a:pt x="71" y="281"/>
                    <a:pt x="71" y="281"/>
                  </a:cubicBezTo>
                  <a:cubicBezTo>
                    <a:pt x="71" y="240"/>
                    <a:pt x="71" y="240"/>
                    <a:pt x="71" y="240"/>
                  </a:cubicBezTo>
                  <a:cubicBezTo>
                    <a:pt x="115" y="240"/>
                    <a:pt x="115" y="240"/>
                    <a:pt x="115" y="240"/>
                  </a:cubicBezTo>
                  <a:cubicBezTo>
                    <a:pt x="115" y="218"/>
                    <a:pt x="115" y="218"/>
                    <a:pt x="115" y="218"/>
                  </a:cubicBezTo>
                  <a:cubicBezTo>
                    <a:pt x="157" y="218"/>
                    <a:pt x="157" y="218"/>
                    <a:pt x="157" y="218"/>
                  </a:cubicBezTo>
                  <a:cubicBezTo>
                    <a:pt x="157" y="240"/>
                    <a:pt x="157" y="240"/>
                    <a:pt x="157" y="240"/>
                  </a:cubicBezTo>
                  <a:cubicBezTo>
                    <a:pt x="198" y="240"/>
                    <a:pt x="198" y="240"/>
                    <a:pt x="198" y="240"/>
                  </a:cubicBezTo>
                  <a:cubicBezTo>
                    <a:pt x="198" y="281"/>
                    <a:pt x="198" y="281"/>
                    <a:pt x="198" y="281"/>
                  </a:cubicBezTo>
                  <a:lnTo>
                    <a:pt x="136" y="281"/>
                  </a:lnTo>
                  <a:close/>
                  <a:moveTo>
                    <a:pt x="71" y="260"/>
                  </a:moveTo>
                  <a:cubicBezTo>
                    <a:pt x="0" y="260"/>
                    <a:pt x="0" y="260"/>
                    <a:pt x="0" y="260"/>
                  </a:cubicBezTo>
                  <a:moveTo>
                    <a:pt x="198" y="260"/>
                  </a:moveTo>
                  <a:cubicBezTo>
                    <a:pt x="270" y="260"/>
                    <a:pt x="270" y="260"/>
                    <a:pt x="270" y="260"/>
                  </a:cubicBezTo>
                  <a:moveTo>
                    <a:pt x="135" y="218"/>
                  </a:moveTo>
                  <a:cubicBezTo>
                    <a:pt x="135" y="190"/>
                    <a:pt x="135" y="190"/>
                    <a:pt x="135" y="190"/>
                  </a:cubicBezTo>
                  <a:moveTo>
                    <a:pt x="191" y="189"/>
                  </a:moveTo>
                  <a:cubicBezTo>
                    <a:pt x="191" y="14"/>
                    <a:pt x="191" y="14"/>
                    <a:pt x="191" y="14"/>
                  </a:cubicBezTo>
                  <a:cubicBezTo>
                    <a:pt x="191" y="6"/>
                    <a:pt x="185" y="0"/>
                    <a:pt x="177" y="0"/>
                  </a:cubicBezTo>
                  <a:cubicBezTo>
                    <a:pt x="93" y="0"/>
                    <a:pt x="93" y="0"/>
                    <a:pt x="93" y="0"/>
                  </a:cubicBezTo>
                  <a:cubicBezTo>
                    <a:pt x="85" y="0"/>
                    <a:pt x="79" y="6"/>
                    <a:pt x="79" y="14"/>
                  </a:cubicBezTo>
                  <a:cubicBezTo>
                    <a:pt x="79" y="189"/>
                    <a:pt x="79" y="189"/>
                    <a:pt x="79" y="189"/>
                  </a:cubicBezTo>
                  <a:lnTo>
                    <a:pt x="191" y="189"/>
                  </a:lnTo>
                  <a:close/>
                  <a:moveTo>
                    <a:pt x="110" y="37"/>
                  </a:moveTo>
                  <a:cubicBezTo>
                    <a:pt x="160" y="37"/>
                    <a:pt x="160" y="37"/>
                    <a:pt x="160" y="37"/>
                  </a:cubicBezTo>
                  <a:moveTo>
                    <a:pt x="110" y="113"/>
                  </a:moveTo>
                  <a:cubicBezTo>
                    <a:pt x="160" y="113"/>
                    <a:pt x="160" y="113"/>
                    <a:pt x="160" y="113"/>
                  </a:cubicBezTo>
                  <a:moveTo>
                    <a:pt x="110" y="150"/>
                  </a:moveTo>
                  <a:cubicBezTo>
                    <a:pt x="160" y="150"/>
                    <a:pt x="160" y="150"/>
                    <a:pt x="160" y="150"/>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14" tIns="45706" rIns="91414" bIns="45706" numCol="1" anchor="t" anchorCtr="0" compatLnSpc="1">
              <a:prstTxWarp prst="textNoShape">
                <a:avLst/>
              </a:prstTxWarp>
            </a:bodyPr>
            <a:lstStyle/>
            <a:p>
              <a:pPr defTabSz="914026">
                <a:defRPr/>
              </a:pPr>
              <a:endParaRPr lang="en-US">
                <a:solidFill>
                  <a:srgbClr val="FFFFFF"/>
                </a:solidFill>
                <a:latin typeface="Segoe UI" panose="020B0502040204020203" pitchFamily="34" charset="0"/>
              </a:endParaRPr>
            </a:p>
          </p:txBody>
        </p:sp>
      </p:grpSp>
      <p:sp>
        <p:nvSpPr>
          <p:cNvPr id="55" name="signal">
            <a:extLst>
              <a:ext uri="{FF2B5EF4-FFF2-40B4-BE49-F238E27FC236}">
                <a16:creationId xmlns:a16="http://schemas.microsoft.com/office/drawing/2014/main" id="{00316C78-9EF2-373C-23C3-421244E01874}"/>
              </a:ext>
              <a:ext uri="{C183D7F6-B498-43B3-948B-1728B52AA6E4}">
                <adec:decorative xmlns:adec="http://schemas.microsoft.com/office/drawing/2017/decorative" val="1"/>
              </a:ext>
            </a:extLst>
          </p:cNvPr>
          <p:cNvSpPr>
            <a:spLocks noChangeAspect="1" noEditPoints="1"/>
          </p:cNvSpPr>
          <p:nvPr/>
        </p:nvSpPr>
        <p:spPr bwMode="auto">
          <a:xfrm>
            <a:off x="4983470" y="5601110"/>
            <a:ext cx="373015" cy="423362"/>
          </a:xfrm>
          <a:custGeom>
            <a:avLst/>
            <a:gdLst>
              <a:gd name="T0" fmla="*/ 105 w 296"/>
              <a:gd name="T1" fmla="*/ 225 h 337"/>
              <a:gd name="T2" fmla="*/ 148 w 296"/>
              <a:gd name="T3" fmla="*/ 182 h 337"/>
              <a:gd name="T4" fmla="*/ 190 w 296"/>
              <a:gd name="T5" fmla="*/ 225 h 337"/>
              <a:gd name="T6" fmla="*/ 148 w 296"/>
              <a:gd name="T7" fmla="*/ 267 h 337"/>
              <a:gd name="T8" fmla="*/ 105 w 296"/>
              <a:gd name="T9" fmla="*/ 225 h 337"/>
              <a:gd name="T10" fmla="*/ 148 w 296"/>
              <a:gd name="T11" fmla="*/ 267 h 337"/>
              <a:gd name="T12" fmla="*/ 148 w 296"/>
              <a:gd name="T13" fmla="*/ 337 h 337"/>
              <a:gd name="T14" fmla="*/ 296 w 296"/>
              <a:gd name="T15" fmla="*/ 61 h 337"/>
              <a:gd name="T16" fmla="*/ 148 w 296"/>
              <a:gd name="T17" fmla="*/ 0 h 337"/>
              <a:gd name="T18" fmla="*/ 0 w 296"/>
              <a:gd name="T19" fmla="*/ 62 h 337"/>
              <a:gd name="T20" fmla="*/ 255 w 296"/>
              <a:gd name="T21" fmla="*/ 104 h 337"/>
              <a:gd name="T22" fmla="*/ 149 w 296"/>
              <a:gd name="T23" fmla="*/ 60 h 337"/>
              <a:gd name="T24" fmla="*/ 41 w 296"/>
              <a:gd name="T25" fmla="*/ 105 h 337"/>
              <a:gd name="T26" fmla="*/ 208 w 296"/>
              <a:gd name="T27" fmla="*/ 150 h 337"/>
              <a:gd name="T28" fmla="*/ 148 w 296"/>
              <a:gd name="T29" fmla="*/ 125 h 337"/>
              <a:gd name="T30" fmla="*/ 88 w 296"/>
              <a:gd name="T31" fmla="*/ 149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337">
                <a:moveTo>
                  <a:pt x="105" y="225"/>
                </a:moveTo>
                <a:cubicBezTo>
                  <a:pt x="105" y="201"/>
                  <a:pt x="124" y="182"/>
                  <a:pt x="148" y="182"/>
                </a:cubicBezTo>
                <a:cubicBezTo>
                  <a:pt x="171" y="182"/>
                  <a:pt x="190" y="201"/>
                  <a:pt x="190" y="225"/>
                </a:cubicBezTo>
                <a:cubicBezTo>
                  <a:pt x="190" y="248"/>
                  <a:pt x="171" y="267"/>
                  <a:pt x="148" y="267"/>
                </a:cubicBezTo>
                <a:cubicBezTo>
                  <a:pt x="124" y="267"/>
                  <a:pt x="105" y="248"/>
                  <a:pt x="105" y="225"/>
                </a:cubicBezTo>
                <a:close/>
                <a:moveTo>
                  <a:pt x="148" y="267"/>
                </a:moveTo>
                <a:cubicBezTo>
                  <a:pt x="148" y="337"/>
                  <a:pt x="148" y="337"/>
                  <a:pt x="148" y="337"/>
                </a:cubicBezTo>
                <a:moveTo>
                  <a:pt x="296" y="61"/>
                </a:moveTo>
                <a:cubicBezTo>
                  <a:pt x="258" y="23"/>
                  <a:pt x="206" y="0"/>
                  <a:pt x="148" y="0"/>
                </a:cubicBezTo>
                <a:cubicBezTo>
                  <a:pt x="90" y="0"/>
                  <a:pt x="38" y="24"/>
                  <a:pt x="0" y="62"/>
                </a:cubicBezTo>
                <a:moveTo>
                  <a:pt x="255" y="104"/>
                </a:moveTo>
                <a:cubicBezTo>
                  <a:pt x="228" y="77"/>
                  <a:pt x="190" y="60"/>
                  <a:pt x="149" y="60"/>
                </a:cubicBezTo>
                <a:cubicBezTo>
                  <a:pt x="106" y="60"/>
                  <a:pt x="68" y="77"/>
                  <a:pt x="41" y="105"/>
                </a:cubicBezTo>
                <a:moveTo>
                  <a:pt x="208" y="150"/>
                </a:moveTo>
                <a:cubicBezTo>
                  <a:pt x="192" y="134"/>
                  <a:pt x="171" y="125"/>
                  <a:pt x="148" y="125"/>
                </a:cubicBezTo>
                <a:cubicBezTo>
                  <a:pt x="124" y="125"/>
                  <a:pt x="103" y="134"/>
                  <a:pt x="88" y="149"/>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05" tIns="44802" rIns="89605" bIns="44802" numCol="1" anchor="t" anchorCtr="0" compatLnSpc="1">
            <a:prstTxWarp prst="textNoShape">
              <a:avLst/>
            </a:prstTxWarp>
          </a:bodyPr>
          <a:lstStyle/>
          <a:p>
            <a:pPr defTabSz="913765">
              <a:defRPr/>
            </a:pPr>
            <a:endParaRPr lang="en-US" sz="2000">
              <a:solidFill>
                <a:srgbClr val="FFFFFF"/>
              </a:solidFill>
              <a:latin typeface="Segoe UI" panose="020B0502040204020203" pitchFamily="34" charset="0"/>
            </a:endParaRPr>
          </a:p>
        </p:txBody>
      </p:sp>
      <p:sp>
        <p:nvSpPr>
          <p:cNvPr id="56" name="Rectangle: Rounded Corners 32">
            <a:extLst>
              <a:ext uri="{FF2B5EF4-FFF2-40B4-BE49-F238E27FC236}">
                <a16:creationId xmlns:a16="http://schemas.microsoft.com/office/drawing/2014/main" id="{C2168D96-588B-A543-B0C2-611780EEDBFF}"/>
              </a:ext>
              <a:ext uri="{C183D7F6-B498-43B3-948B-1728B52AA6E4}">
                <adec:decorative xmlns:adec="http://schemas.microsoft.com/office/drawing/2017/decorative" val="1"/>
              </a:ext>
            </a:extLst>
          </p:cNvPr>
          <p:cNvSpPr/>
          <p:nvPr/>
        </p:nvSpPr>
        <p:spPr bwMode="auto">
          <a:xfrm>
            <a:off x="3623000" y="5028439"/>
            <a:ext cx="3466971" cy="1190800"/>
          </a:xfrm>
          <a:prstGeom prst="roundRect">
            <a:avLst>
              <a:gd name="adj" fmla="val 2166"/>
            </a:avLst>
          </a:prstGeom>
          <a:noFill/>
          <a:ln w="28575">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defTabSz="932293" fontAlgn="base">
              <a:spcBef>
                <a:spcPct val="0"/>
              </a:spcBef>
              <a:spcAft>
                <a:spcPct val="0"/>
              </a:spcAft>
              <a:defRPr/>
            </a:pPr>
            <a:endParaRPr lang="en-US" sz="2400">
              <a:solidFill>
                <a:srgbClr val="FFFFFF"/>
              </a:solidFill>
              <a:latin typeface="Segoe UI" panose="020B0502040204020203" pitchFamily="34" charset="0"/>
              <a:ea typeface="Segoe UI" panose="020B0502040204020203" pitchFamily="34" charset="0"/>
              <a:cs typeface="Segoe UI" panose="020B0502040204020203" pitchFamily="34" charset="0"/>
            </a:endParaRPr>
          </a:p>
        </p:txBody>
      </p:sp>
      <p:sp>
        <p:nvSpPr>
          <p:cNvPr id="3" name="Cylinder 2">
            <a:extLst>
              <a:ext uri="{FF2B5EF4-FFF2-40B4-BE49-F238E27FC236}">
                <a16:creationId xmlns:a16="http://schemas.microsoft.com/office/drawing/2014/main" id="{C414D7A8-2EF9-F896-CD27-BECA6A9DEBD9}"/>
              </a:ext>
              <a:ext uri="{C183D7F6-B498-43B3-948B-1728B52AA6E4}">
                <adec:decorative xmlns:adec="http://schemas.microsoft.com/office/drawing/2017/decorative" val="1"/>
              </a:ext>
            </a:extLst>
          </p:cNvPr>
          <p:cNvSpPr/>
          <p:nvPr/>
        </p:nvSpPr>
        <p:spPr>
          <a:xfrm>
            <a:off x="9268876" y="2196673"/>
            <a:ext cx="219226" cy="3128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panose="020B0502040204020203" pitchFamily="34" charset="0"/>
            </a:endParaRPr>
          </a:p>
        </p:txBody>
      </p:sp>
      <p:sp>
        <p:nvSpPr>
          <p:cNvPr id="4" name="Cylinder 3">
            <a:extLst>
              <a:ext uri="{FF2B5EF4-FFF2-40B4-BE49-F238E27FC236}">
                <a16:creationId xmlns:a16="http://schemas.microsoft.com/office/drawing/2014/main" id="{7EB13EEA-8A5D-324E-ACA0-91D7FB1D83EA}"/>
              </a:ext>
              <a:ext uri="{C183D7F6-B498-43B3-948B-1728B52AA6E4}">
                <adec:decorative xmlns:adec="http://schemas.microsoft.com/office/drawing/2017/decorative" val="1"/>
              </a:ext>
            </a:extLst>
          </p:cNvPr>
          <p:cNvSpPr/>
          <p:nvPr/>
        </p:nvSpPr>
        <p:spPr>
          <a:xfrm>
            <a:off x="9391585" y="2320816"/>
            <a:ext cx="219226" cy="3128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panose="020B0502040204020203" pitchFamily="34" charset="0"/>
            </a:endParaRPr>
          </a:p>
        </p:txBody>
      </p:sp>
      <p:sp>
        <p:nvSpPr>
          <p:cNvPr id="5" name="Cylinder 4">
            <a:extLst>
              <a:ext uri="{FF2B5EF4-FFF2-40B4-BE49-F238E27FC236}">
                <a16:creationId xmlns:a16="http://schemas.microsoft.com/office/drawing/2014/main" id="{53685B17-2BE9-A83D-609A-8D51638B185F}"/>
              </a:ext>
              <a:ext uri="{C183D7F6-B498-43B3-948B-1728B52AA6E4}">
                <adec:decorative xmlns:adec="http://schemas.microsoft.com/office/drawing/2017/decorative" val="1"/>
              </a:ext>
            </a:extLst>
          </p:cNvPr>
          <p:cNvSpPr/>
          <p:nvPr/>
        </p:nvSpPr>
        <p:spPr>
          <a:xfrm>
            <a:off x="9514294" y="2444958"/>
            <a:ext cx="219226" cy="312886"/>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25">
              <a:defRPr/>
            </a:pPr>
            <a:endParaRPr lang="en-US">
              <a:solidFill>
                <a:srgbClr val="FFFFFF"/>
              </a:solidFill>
              <a:latin typeface="Segoe UI" panose="020B0502040204020203" pitchFamily="34" charset="0"/>
            </a:endParaRPr>
          </a:p>
        </p:txBody>
      </p:sp>
      <p:grpSp>
        <p:nvGrpSpPr>
          <p:cNvPr id="6" name="Group 5">
            <a:extLst>
              <a:ext uri="{FF2B5EF4-FFF2-40B4-BE49-F238E27FC236}">
                <a16:creationId xmlns:a16="http://schemas.microsoft.com/office/drawing/2014/main" id="{99C47EC9-BA28-3600-F0DE-4452A3EE8257}"/>
              </a:ext>
              <a:ext uri="{C183D7F6-B498-43B3-948B-1728B52AA6E4}">
                <adec:decorative xmlns:adec="http://schemas.microsoft.com/office/drawing/2017/decorative" val="1"/>
              </a:ext>
            </a:extLst>
          </p:cNvPr>
          <p:cNvGrpSpPr/>
          <p:nvPr/>
        </p:nvGrpSpPr>
        <p:grpSpPr>
          <a:xfrm rot="16200000">
            <a:off x="3299423" y="3015470"/>
            <a:ext cx="178749" cy="178749"/>
            <a:chOff x="12404958" y="1083603"/>
            <a:chExt cx="259884" cy="259884"/>
          </a:xfrm>
        </p:grpSpPr>
        <p:sp>
          <p:nvSpPr>
            <p:cNvPr id="7" name="Oval 6">
              <a:extLst>
                <a:ext uri="{FF2B5EF4-FFF2-40B4-BE49-F238E27FC236}">
                  <a16:creationId xmlns:a16="http://schemas.microsoft.com/office/drawing/2014/main" id="{9B62EA14-C5F8-33FB-8230-324225EC261A}"/>
                </a:ext>
              </a:extLst>
            </p:cNvPr>
            <p:cNvSpPr/>
            <p:nvPr/>
          </p:nvSpPr>
          <p:spPr bwMode="auto">
            <a:xfrm>
              <a:off x="12404958" y="1083603"/>
              <a:ext cx="259884" cy="259884"/>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defTabSz="932472" fontAlgn="base">
                <a:spcBef>
                  <a:spcPct val="0"/>
                </a:spcBef>
                <a:spcAft>
                  <a:spcPct val="0"/>
                </a:spcAft>
              </a:pPr>
              <a:endParaRPr lang="en-US" sz="900">
                <a:solidFill>
                  <a:schemeClr val="bg1"/>
                </a:solidFill>
                <a:latin typeface="+mj-lt"/>
                <a:cs typeface="Segoe UI" panose="020B0502040204020203" pitchFamily="34" charset="0"/>
              </a:endParaRPr>
            </a:p>
          </p:txBody>
        </p:sp>
        <p:sp>
          <p:nvSpPr>
            <p:cNvPr id="9" name="Rectangle 4">
              <a:extLst>
                <a:ext uri="{FF2B5EF4-FFF2-40B4-BE49-F238E27FC236}">
                  <a16:creationId xmlns:a16="http://schemas.microsoft.com/office/drawing/2014/main" id="{A9D8EDE5-FA57-87AC-C139-404A04B0A0CD}"/>
                </a:ext>
              </a:extLst>
            </p:cNvPr>
            <p:cNvSpPr/>
            <p:nvPr/>
          </p:nvSpPr>
          <p:spPr bwMode="auto">
            <a:xfrm rot="13500000">
              <a:off x="12492262" y="1146659"/>
              <a:ext cx="85277" cy="85277"/>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algn="ctr" defTabSz="913751" fontAlgn="base">
                <a:spcBef>
                  <a:spcPct val="0"/>
                </a:spcBef>
                <a:spcAft>
                  <a:spcPct val="0"/>
                </a:spcAft>
                <a:defRPr/>
              </a:pPr>
              <a:endParaRPr lang="en-US" sz="1961" kern="0">
                <a:solidFill>
                  <a:srgbClr val="FFFFFF"/>
                </a:solidFill>
                <a:latin typeface="Segoe UI" panose="020B0502040204020203" pitchFamily="34" charset="0"/>
              </a:endParaRPr>
            </a:p>
          </p:txBody>
        </p:sp>
      </p:grpSp>
      <p:grpSp>
        <p:nvGrpSpPr>
          <p:cNvPr id="13" name="Group 12">
            <a:extLst>
              <a:ext uri="{FF2B5EF4-FFF2-40B4-BE49-F238E27FC236}">
                <a16:creationId xmlns:a16="http://schemas.microsoft.com/office/drawing/2014/main" id="{8A816953-7178-0684-D56D-3213DFAF9FE8}"/>
              </a:ext>
              <a:ext uri="{C183D7F6-B498-43B3-948B-1728B52AA6E4}">
                <adec:decorative xmlns:adec="http://schemas.microsoft.com/office/drawing/2017/decorative" val="1"/>
              </a:ext>
            </a:extLst>
          </p:cNvPr>
          <p:cNvGrpSpPr/>
          <p:nvPr/>
        </p:nvGrpSpPr>
        <p:grpSpPr>
          <a:xfrm>
            <a:off x="5718830" y="5470479"/>
            <a:ext cx="1167126" cy="748760"/>
            <a:chOff x="9905981" y="4201583"/>
            <a:chExt cx="1294319" cy="1016270"/>
          </a:xfrm>
        </p:grpSpPr>
        <p:pic>
          <p:nvPicPr>
            <p:cNvPr id="16" name="Picture 15" descr="A picture containing shape&#10;&#10;Description automatically generated">
              <a:extLst>
                <a:ext uri="{FF2B5EF4-FFF2-40B4-BE49-F238E27FC236}">
                  <a16:creationId xmlns:a16="http://schemas.microsoft.com/office/drawing/2014/main" id="{B658E2B7-B889-65EC-D3CE-CD8731BF9CF2}"/>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905981" y="4260920"/>
              <a:ext cx="1294319" cy="956933"/>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2436D313-7CC5-D8CE-84FF-2D759E7F61E8}"/>
                </a:ext>
              </a:extLst>
            </p:cNvPr>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0071186" y="4256182"/>
              <a:ext cx="437047" cy="623812"/>
            </a:xfrm>
            <a:prstGeom prst="rect">
              <a:avLst/>
            </a:prstGeom>
          </p:spPr>
        </p:pic>
        <p:pic>
          <p:nvPicPr>
            <p:cNvPr id="18" name="Graphic 17">
              <a:extLst>
                <a:ext uri="{FF2B5EF4-FFF2-40B4-BE49-F238E27FC236}">
                  <a16:creationId xmlns:a16="http://schemas.microsoft.com/office/drawing/2014/main" id="{11AB1E46-F4F1-058E-5A90-2DF7DFE61497}"/>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477737" y="4201583"/>
              <a:ext cx="404710" cy="404710"/>
            </a:xfrm>
            <a:prstGeom prst="rect">
              <a:avLst/>
            </a:prstGeom>
          </p:spPr>
        </p:pic>
      </p:grpSp>
    </p:spTree>
    <p:custDataLst>
      <p:tags r:id="rId1"/>
    </p:custDataLst>
    <p:extLst>
      <p:ext uri="{BB962C8B-B14F-4D97-AF65-F5344CB8AC3E}">
        <p14:creationId xmlns:p14="http://schemas.microsoft.com/office/powerpoint/2010/main" val="490796121"/>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pPr algn="ctr"/>
            <a:r>
              <a:rPr lang="en-US"/>
              <a:t>Kubernetes LLM inferencing - current user experience</a:t>
            </a:r>
          </a:p>
        </p:txBody>
      </p:sp>
      <p:sp>
        <p:nvSpPr>
          <p:cNvPr id="4" name="Oval 3" descr="1">
            <a:extLst>
              <a:ext uri="{FF2B5EF4-FFF2-40B4-BE49-F238E27FC236}">
                <a16:creationId xmlns:a16="http://schemas.microsoft.com/office/drawing/2014/main" id="{3E5FB679-9184-2F36-A94F-6E3BCBC70DEA}"/>
              </a:ext>
            </a:extLst>
          </p:cNvPr>
          <p:cNvSpPr/>
          <p:nvPr/>
        </p:nvSpPr>
        <p:spPr>
          <a:xfrm>
            <a:off x="981243" y="2182505"/>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1</a:t>
            </a:r>
          </a:p>
        </p:txBody>
      </p:sp>
      <p:sp>
        <p:nvSpPr>
          <p:cNvPr id="7" name="TextBox 6">
            <a:extLst>
              <a:ext uri="{FF2B5EF4-FFF2-40B4-BE49-F238E27FC236}">
                <a16:creationId xmlns:a16="http://schemas.microsoft.com/office/drawing/2014/main" id="{4DB9C98A-8565-99FE-53DF-63AC3829141E}"/>
              </a:ext>
            </a:extLst>
          </p:cNvPr>
          <p:cNvSpPr txBox="1"/>
          <p:nvPr/>
        </p:nvSpPr>
        <p:spPr>
          <a:xfrm>
            <a:off x="1337970" y="2182505"/>
            <a:ext cx="6864694" cy="764055"/>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Download/store the large model weights (200-400GB in size)</a:t>
            </a:r>
            <a:endParaRPr lang="en-US">
              <a:latin typeface="Segoe Sans Text"/>
              <a:cs typeface="Segoe Sans Text"/>
            </a:endParaRPr>
          </a:p>
          <a:p>
            <a:pPr marL="231775" lvl="1" indent="-231775">
              <a:buFont typeface="Arial" panose="020B0604020202020204" pitchFamily="34" charset="0"/>
              <a:buChar char="•"/>
            </a:pPr>
            <a:r>
              <a:rPr lang="en-US" sz="1600">
                <a:latin typeface="Segoe UI"/>
                <a:cs typeface="Segoe UI"/>
              </a:rPr>
              <a:t>Expensive memory requirements</a:t>
            </a:r>
          </a:p>
          <a:p>
            <a:pPr marL="231775" lvl="1" indent="-231775">
              <a:buFont typeface="Arial" panose="020B0604020202020204" pitchFamily="34" charset="0"/>
              <a:buChar char="•"/>
            </a:pPr>
            <a:r>
              <a:rPr lang="en-US" sz="1600">
                <a:latin typeface="Segoe UI"/>
                <a:cs typeface="Segoe UI"/>
              </a:rPr>
              <a:t>Long wait times to load the files</a:t>
            </a:r>
            <a:endParaRPr lang="en-US" sz="1600"/>
          </a:p>
        </p:txBody>
      </p:sp>
      <p:sp>
        <p:nvSpPr>
          <p:cNvPr id="10" name="Oval 9" descr="1">
            <a:extLst>
              <a:ext uri="{FF2B5EF4-FFF2-40B4-BE49-F238E27FC236}">
                <a16:creationId xmlns:a16="http://schemas.microsoft.com/office/drawing/2014/main" id="{3C9B6DFE-CF80-E4C1-39F7-6F0D16260593}"/>
              </a:ext>
            </a:extLst>
          </p:cNvPr>
          <p:cNvSpPr/>
          <p:nvPr/>
        </p:nvSpPr>
        <p:spPr>
          <a:xfrm>
            <a:off x="981243" y="3267835"/>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2</a:t>
            </a:r>
          </a:p>
        </p:txBody>
      </p:sp>
      <p:sp>
        <p:nvSpPr>
          <p:cNvPr id="9" name="TextBox 8">
            <a:extLst>
              <a:ext uri="{FF2B5EF4-FFF2-40B4-BE49-F238E27FC236}">
                <a16:creationId xmlns:a16="http://schemas.microsoft.com/office/drawing/2014/main" id="{717CC53A-E295-00FB-ED9A-A21009E13DE3}"/>
              </a:ext>
            </a:extLst>
          </p:cNvPr>
          <p:cNvSpPr txBox="1"/>
          <p:nvPr/>
        </p:nvSpPr>
        <p:spPr>
          <a:xfrm>
            <a:off x="1337970" y="3267835"/>
            <a:ext cx="6864694" cy="543226"/>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Create a container file to reduce model weights</a:t>
            </a:r>
            <a:br>
              <a:rPr lang="en-US">
                <a:latin typeface="Segoe UI"/>
                <a:cs typeface="Segoe UI"/>
              </a:rPr>
            </a:br>
            <a:r>
              <a:rPr lang="en-US">
                <a:latin typeface="Segoe UI"/>
                <a:cs typeface="Segoe UI"/>
              </a:rPr>
              <a:t>and model image using a Container engine</a:t>
            </a:r>
          </a:p>
        </p:txBody>
      </p:sp>
      <p:sp>
        <p:nvSpPr>
          <p:cNvPr id="12" name="Oval 11" descr="1">
            <a:extLst>
              <a:ext uri="{FF2B5EF4-FFF2-40B4-BE49-F238E27FC236}">
                <a16:creationId xmlns:a16="http://schemas.microsoft.com/office/drawing/2014/main" id="{BA00EB3A-328B-9E4D-19C0-2AD13B665463}"/>
              </a:ext>
            </a:extLst>
          </p:cNvPr>
          <p:cNvSpPr/>
          <p:nvPr/>
        </p:nvSpPr>
        <p:spPr>
          <a:xfrm>
            <a:off x="981243" y="4132336"/>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3</a:t>
            </a:r>
          </a:p>
        </p:txBody>
      </p:sp>
      <p:sp>
        <p:nvSpPr>
          <p:cNvPr id="11" name="TextBox 10">
            <a:extLst>
              <a:ext uri="{FF2B5EF4-FFF2-40B4-BE49-F238E27FC236}">
                <a16:creationId xmlns:a16="http://schemas.microsoft.com/office/drawing/2014/main" id="{C02D9AC1-B6FC-38D2-4ABF-3CAEE1883C66}"/>
              </a:ext>
            </a:extLst>
          </p:cNvPr>
          <p:cNvSpPr txBox="1"/>
          <p:nvPr/>
        </p:nvSpPr>
        <p:spPr>
          <a:xfrm>
            <a:off x="1337970" y="4132336"/>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Host the model image </a:t>
            </a:r>
          </a:p>
        </p:txBody>
      </p:sp>
      <p:sp>
        <p:nvSpPr>
          <p:cNvPr id="14" name="Oval 13" descr="1">
            <a:extLst>
              <a:ext uri="{FF2B5EF4-FFF2-40B4-BE49-F238E27FC236}">
                <a16:creationId xmlns:a16="http://schemas.microsoft.com/office/drawing/2014/main" id="{556EC979-CDC4-0D96-F2E9-0D2E19885189}"/>
              </a:ext>
            </a:extLst>
          </p:cNvPr>
          <p:cNvSpPr/>
          <p:nvPr/>
        </p:nvSpPr>
        <p:spPr>
          <a:xfrm>
            <a:off x="981243" y="4725224"/>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4</a:t>
            </a:r>
          </a:p>
        </p:txBody>
      </p:sp>
      <p:sp>
        <p:nvSpPr>
          <p:cNvPr id="13" name="TextBox 12">
            <a:extLst>
              <a:ext uri="{FF2B5EF4-FFF2-40B4-BE49-F238E27FC236}">
                <a16:creationId xmlns:a16="http://schemas.microsoft.com/office/drawing/2014/main" id="{5F66ACCB-C1B2-9979-1FDD-DDACFCE06F6E}"/>
              </a:ext>
            </a:extLst>
          </p:cNvPr>
          <p:cNvSpPr txBox="1"/>
          <p:nvPr/>
        </p:nvSpPr>
        <p:spPr>
          <a:xfrm>
            <a:off x="1356146" y="4725224"/>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Provision the necessary GPU infrastructure</a:t>
            </a:r>
          </a:p>
        </p:txBody>
      </p:sp>
      <p:sp>
        <p:nvSpPr>
          <p:cNvPr id="16" name="Oval 15" descr="1">
            <a:extLst>
              <a:ext uri="{FF2B5EF4-FFF2-40B4-BE49-F238E27FC236}">
                <a16:creationId xmlns:a16="http://schemas.microsoft.com/office/drawing/2014/main" id="{D6EA04C6-9E58-3AE8-8718-677250B8FDDE}"/>
              </a:ext>
            </a:extLst>
          </p:cNvPr>
          <p:cNvSpPr/>
          <p:nvPr/>
        </p:nvSpPr>
        <p:spPr>
          <a:xfrm>
            <a:off x="981243" y="5318112"/>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5</a:t>
            </a:r>
          </a:p>
        </p:txBody>
      </p:sp>
      <p:sp>
        <p:nvSpPr>
          <p:cNvPr id="15" name="TextBox 14">
            <a:extLst>
              <a:ext uri="{FF2B5EF4-FFF2-40B4-BE49-F238E27FC236}">
                <a16:creationId xmlns:a16="http://schemas.microsoft.com/office/drawing/2014/main" id="{5A6D026A-E9B5-BCC7-DCD0-D3C3089EDA4A}"/>
              </a:ext>
            </a:extLst>
          </p:cNvPr>
          <p:cNvSpPr txBox="1"/>
          <p:nvPr/>
        </p:nvSpPr>
        <p:spPr>
          <a:xfrm>
            <a:off x="1356146" y="5318112"/>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Set up the inference server as an app endpoint service</a:t>
            </a:r>
          </a:p>
        </p:txBody>
      </p:sp>
      <p:sp>
        <p:nvSpPr>
          <p:cNvPr id="19" name="Oval 18" descr="1">
            <a:extLst>
              <a:ext uri="{FF2B5EF4-FFF2-40B4-BE49-F238E27FC236}">
                <a16:creationId xmlns:a16="http://schemas.microsoft.com/office/drawing/2014/main" id="{E0480476-4B7B-1661-ED0F-607E3613E142}"/>
              </a:ext>
            </a:extLst>
          </p:cNvPr>
          <p:cNvSpPr/>
          <p:nvPr/>
        </p:nvSpPr>
        <p:spPr>
          <a:xfrm>
            <a:off x="981243" y="5911001"/>
            <a:ext cx="356727" cy="358037"/>
          </a:xfrm>
          <a:prstGeom prst="ellipse">
            <a:avLst/>
          </a:prstGeom>
          <a:gradFill flip="none" rotWithShape="1">
            <a:gsLst>
              <a:gs pos="35000">
                <a:srgbClr val="C5B4E3"/>
              </a:gs>
              <a:gs pos="10000">
                <a:srgbClr val="FFB3B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p>
            <a:pPr algn="ctr" fontAlgn="base">
              <a:spcBef>
                <a:spcPct val="0"/>
              </a:spcBef>
              <a:spcAft>
                <a:spcPct val="0"/>
              </a:spcAft>
            </a:pPr>
            <a:r>
              <a:rPr lang="en-US" sz="1400" b="1">
                <a:ln w="3175">
                  <a:noFill/>
                </a:ln>
                <a:gradFill>
                  <a:gsLst>
                    <a:gs pos="55747">
                      <a:srgbClr val="000000"/>
                    </a:gs>
                    <a:gs pos="37000">
                      <a:srgbClr val="000000"/>
                    </a:gs>
                  </a:gsLst>
                  <a:lin ang="5400000" scaled="1"/>
                </a:gradFill>
                <a:latin typeface="+mj-lt"/>
                <a:cs typeface="Segoe UI" pitchFamily="34" charset="0"/>
              </a:rPr>
              <a:t>6</a:t>
            </a:r>
          </a:p>
        </p:txBody>
      </p:sp>
      <p:sp>
        <p:nvSpPr>
          <p:cNvPr id="18" name="TextBox 17">
            <a:extLst>
              <a:ext uri="{FF2B5EF4-FFF2-40B4-BE49-F238E27FC236}">
                <a16:creationId xmlns:a16="http://schemas.microsoft.com/office/drawing/2014/main" id="{5F6E25B2-23AE-4605-A45D-4DD0DC76877B}"/>
              </a:ext>
            </a:extLst>
          </p:cNvPr>
          <p:cNvSpPr txBox="1"/>
          <p:nvPr/>
        </p:nvSpPr>
        <p:spPr>
          <a:xfrm>
            <a:off x="1356146" y="5911001"/>
            <a:ext cx="6864694" cy="271613"/>
          </a:xfrm>
          <a:prstGeom prst="rect">
            <a:avLst/>
          </a:prstGeom>
          <a:noFill/>
        </p:spPr>
        <p:txBody>
          <a:bodyPr rot="0" spcFirstLastPara="0" vertOverflow="overflow" horzOverflow="overflow" vert="horz" wrap="square" lIns="182880" tIns="0" rIns="0" bIns="0" numCol="1" spcCol="0" rtlCol="0" fromWordArt="0" anchor="t" anchorCtr="0" forceAA="0" compatLnSpc="1">
            <a:prstTxWarp prst="textNoShape">
              <a:avLst/>
            </a:prstTxWarp>
            <a:spAutoFit/>
          </a:bodyPr>
          <a:lstStyle/>
          <a:p>
            <a:r>
              <a:rPr lang="en-US">
                <a:latin typeface="Segoe UI"/>
                <a:cs typeface="Segoe UI"/>
              </a:rPr>
              <a:t>Troubleshoot any shared GPU quota limitations </a:t>
            </a:r>
          </a:p>
        </p:txBody>
      </p:sp>
      <p:sp>
        <p:nvSpPr>
          <p:cNvPr id="3" name="Right Brace 2">
            <a:extLst>
              <a:ext uri="{FF2B5EF4-FFF2-40B4-BE49-F238E27FC236}">
                <a16:creationId xmlns:a16="http://schemas.microsoft.com/office/drawing/2014/main" id="{AD753FB8-2BF5-2AC1-F116-2125EC449083}"/>
              </a:ext>
              <a:ext uri="{C183D7F6-B498-43B3-948B-1728B52AA6E4}">
                <adec:decorative xmlns:adec="http://schemas.microsoft.com/office/drawing/2017/decorative" val="1"/>
              </a:ext>
            </a:extLst>
          </p:cNvPr>
          <p:cNvSpPr/>
          <p:nvPr/>
        </p:nvSpPr>
        <p:spPr>
          <a:xfrm>
            <a:off x="8196502" y="2019300"/>
            <a:ext cx="375665" cy="4249738"/>
          </a:xfrm>
          <a:prstGeom prst="rightBrace">
            <a:avLst>
              <a:gd name="adj1" fmla="val 0"/>
              <a:gd name="adj2" fmla="val 50000"/>
            </a:avLst>
          </a:prstGeom>
          <a:ln>
            <a:solidFill>
              <a:schemeClr val="accent1"/>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a:extLst>
              <a:ext uri="{FF2B5EF4-FFF2-40B4-BE49-F238E27FC236}">
                <a16:creationId xmlns:a16="http://schemas.microsoft.com/office/drawing/2014/main" id="{0AE129D7-9FAB-1BD6-53D8-F71EA153EE59}"/>
              </a:ext>
            </a:extLst>
          </p:cNvPr>
          <p:cNvSpPr txBox="1"/>
          <p:nvPr/>
        </p:nvSpPr>
        <p:spPr>
          <a:xfrm>
            <a:off x="8905316" y="3331639"/>
            <a:ext cx="2287265" cy="1625060"/>
          </a:xfrm>
          <a:prstGeom prst="rect">
            <a:avLst/>
          </a:prstGeom>
          <a:noFill/>
        </p:spPr>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a:lnSpc>
                <a:spcPct val="90000"/>
              </a:lnSpc>
              <a:spcAft>
                <a:spcPts val="600"/>
              </a:spcAft>
            </a:pPr>
            <a:r>
              <a:rPr lang="en-US" sz="2400">
                <a:solidFill>
                  <a:schemeClr val="accent1"/>
                </a:solidFill>
                <a:latin typeface="+mj-lt"/>
                <a:cs typeface="Segoe UI"/>
              </a:rPr>
              <a:t>Disjointed steps, may take users several weeks</a:t>
            </a:r>
          </a:p>
        </p:txBody>
      </p:sp>
    </p:spTree>
    <p:extLst>
      <p:ext uri="{BB962C8B-B14F-4D97-AF65-F5344CB8AC3E}">
        <p14:creationId xmlns:p14="http://schemas.microsoft.com/office/powerpoint/2010/main" val="12502972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50"/>
                                        <p:tgtEl>
                                          <p:spTgt spid="4"/>
                                        </p:tgtEl>
                                      </p:cBhvr>
                                    </p:animEffect>
                                  </p:childTnLst>
                                </p:cTn>
                              </p:par>
                              <p:par>
                                <p:cTn id="8" presetID="42" presetClass="path" presetSubtype="0" decel="100000" fill="hold" grpId="1" nodeType="withEffect">
                                  <p:stCondLst>
                                    <p:cond delay="0"/>
                                  </p:stCondLst>
                                  <p:childTnLst>
                                    <p:animMotion origin="layout" path="M -4.375E-6 0.03889 L -4.375E-6 1.48148E-6 " pathEditMode="relative" rAng="0" ptsTypes="AA">
                                      <p:cBhvr>
                                        <p:cTn id="9" dur="500" fill="hold"/>
                                        <p:tgtEl>
                                          <p:spTgt spid="4"/>
                                        </p:tgtEl>
                                        <p:attrNameLst>
                                          <p:attrName>ppt_x</p:attrName>
                                          <p:attrName>ppt_y</p:attrName>
                                        </p:attrNameLst>
                                      </p:cBhvr>
                                      <p:rCtr x="0" y="-1944"/>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50"/>
                                        <p:tgtEl>
                                          <p:spTgt spid="7"/>
                                        </p:tgtEl>
                                      </p:cBhvr>
                                    </p:animEffect>
                                  </p:childTnLst>
                                </p:cTn>
                              </p:par>
                              <p:par>
                                <p:cTn id="13" presetID="42" presetClass="path" presetSubtype="0" decel="100000" fill="hold" grpId="1" nodeType="withEffect">
                                  <p:stCondLst>
                                    <p:cond delay="0"/>
                                  </p:stCondLst>
                                  <p:childTnLst>
                                    <p:animMotion origin="layout" path="M -4.375E-6 0.03889 L -4.375E-6 1.48148E-6 " pathEditMode="relative" rAng="0" ptsTypes="AA">
                                      <p:cBhvr>
                                        <p:cTn id="14" dur="500" fill="hold"/>
                                        <p:tgtEl>
                                          <p:spTgt spid="7"/>
                                        </p:tgtEl>
                                        <p:attrNameLst>
                                          <p:attrName>ppt_x</p:attrName>
                                          <p:attrName>ppt_y</p:attrName>
                                        </p:attrNameLst>
                                      </p:cBhvr>
                                      <p:rCtr x="0" y="-1944"/>
                                    </p:animMotion>
                                  </p:childTnLst>
                                </p:cTn>
                              </p:par>
                              <p:par>
                                <p:cTn id="15" presetID="10" presetClass="entr" presetSubtype="0" fill="hold" grpId="0" nodeType="withEffect">
                                  <p:stCondLst>
                                    <p:cond delay="1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childTnLst>
                                </p:cTn>
                              </p:par>
                              <p:par>
                                <p:cTn id="18" presetID="42" presetClass="path" presetSubtype="0" decel="100000" fill="hold" grpId="1" nodeType="withEffect">
                                  <p:stCondLst>
                                    <p:cond delay="100"/>
                                  </p:stCondLst>
                                  <p:childTnLst>
                                    <p:animMotion origin="layout" path="M -4.375E-6 0.03889 L -4.375E-6 1.48148E-6 " pathEditMode="relative" rAng="0" ptsTypes="AA">
                                      <p:cBhvr>
                                        <p:cTn id="19" dur="500" fill="hold"/>
                                        <p:tgtEl>
                                          <p:spTgt spid="10"/>
                                        </p:tgtEl>
                                        <p:attrNameLst>
                                          <p:attrName>ppt_x</p:attrName>
                                          <p:attrName>ppt_y</p:attrName>
                                        </p:attrNameLst>
                                      </p:cBhvr>
                                      <p:rCtr x="0" y="-1944"/>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50"/>
                                        <p:tgtEl>
                                          <p:spTgt spid="9"/>
                                        </p:tgtEl>
                                      </p:cBhvr>
                                    </p:animEffect>
                                  </p:childTnLst>
                                </p:cTn>
                              </p:par>
                              <p:par>
                                <p:cTn id="23" presetID="42" presetClass="path" presetSubtype="0" decel="100000" fill="hold" grpId="1" nodeType="withEffect">
                                  <p:stCondLst>
                                    <p:cond delay="100"/>
                                  </p:stCondLst>
                                  <p:childTnLst>
                                    <p:animMotion origin="layout" path="M -4.375E-6 0.03889 L -4.375E-6 1.48148E-6 " pathEditMode="relative" rAng="0" ptsTypes="AA">
                                      <p:cBhvr>
                                        <p:cTn id="24" dur="500" fill="hold"/>
                                        <p:tgtEl>
                                          <p:spTgt spid="9"/>
                                        </p:tgtEl>
                                        <p:attrNameLst>
                                          <p:attrName>ppt_x</p:attrName>
                                          <p:attrName>ppt_y</p:attrName>
                                        </p:attrNameLst>
                                      </p:cBhvr>
                                      <p:rCtr x="0" y="-1944"/>
                                    </p:animMotion>
                                  </p:childTnLst>
                                </p:cTn>
                              </p:par>
                              <p:par>
                                <p:cTn id="25" presetID="10" presetClass="entr" presetSubtype="0" fill="hold" grpId="0" nodeType="withEffect">
                                  <p:stCondLst>
                                    <p:cond delay="20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250"/>
                                        <p:tgtEl>
                                          <p:spTgt spid="12"/>
                                        </p:tgtEl>
                                      </p:cBhvr>
                                    </p:animEffect>
                                  </p:childTnLst>
                                </p:cTn>
                              </p:par>
                              <p:par>
                                <p:cTn id="28" presetID="42" presetClass="path" presetSubtype="0" decel="100000" fill="hold" grpId="1" nodeType="withEffect">
                                  <p:stCondLst>
                                    <p:cond delay="200"/>
                                  </p:stCondLst>
                                  <p:childTnLst>
                                    <p:animMotion origin="layout" path="M -4.375E-6 0.03889 L -4.375E-6 1.48148E-6 " pathEditMode="relative" rAng="0" ptsTypes="AA">
                                      <p:cBhvr>
                                        <p:cTn id="29" dur="500" fill="hold"/>
                                        <p:tgtEl>
                                          <p:spTgt spid="12"/>
                                        </p:tgtEl>
                                        <p:attrNameLst>
                                          <p:attrName>ppt_x</p:attrName>
                                          <p:attrName>ppt_y</p:attrName>
                                        </p:attrNameLst>
                                      </p:cBhvr>
                                      <p:rCtr x="0" y="-1944"/>
                                    </p:animMotion>
                                  </p:childTnLst>
                                </p:cTn>
                              </p:par>
                              <p:par>
                                <p:cTn id="30" presetID="10" presetClass="entr" presetSubtype="0" fill="hold" grpId="0" nodeType="withEffect">
                                  <p:stCondLst>
                                    <p:cond delay="20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50"/>
                                        <p:tgtEl>
                                          <p:spTgt spid="11"/>
                                        </p:tgtEl>
                                      </p:cBhvr>
                                    </p:animEffect>
                                  </p:childTnLst>
                                </p:cTn>
                              </p:par>
                              <p:par>
                                <p:cTn id="33" presetID="42" presetClass="path" presetSubtype="0" decel="100000" fill="hold" grpId="1" nodeType="withEffect">
                                  <p:stCondLst>
                                    <p:cond delay="200"/>
                                  </p:stCondLst>
                                  <p:childTnLst>
                                    <p:animMotion origin="layout" path="M -4.375E-6 0.03889 L -4.375E-6 1.48148E-6 " pathEditMode="relative" rAng="0" ptsTypes="AA">
                                      <p:cBhvr>
                                        <p:cTn id="34" dur="500" fill="hold"/>
                                        <p:tgtEl>
                                          <p:spTgt spid="11"/>
                                        </p:tgtEl>
                                        <p:attrNameLst>
                                          <p:attrName>ppt_x</p:attrName>
                                          <p:attrName>ppt_y</p:attrName>
                                        </p:attrNameLst>
                                      </p:cBhvr>
                                      <p:rCtr x="0" y="-1944"/>
                                    </p:animMotion>
                                  </p:childTnLst>
                                </p:cTn>
                              </p:par>
                              <p:par>
                                <p:cTn id="35" presetID="10" presetClass="entr" presetSubtype="0" fill="hold" grpId="0" nodeType="withEffect">
                                  <p:stCondLst>
                                    <p:cond delay="30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250"/>
                                        <p:tgtEl>
                                          <p:spTgt spid="14"/>
                                        </p:tgtEl>
                                      </p:cBhvr>
                                    </p:animEffect>
                                  </p:childTnLst>
                                </p:cTn>
                              </p:par>
                              <p:par>
                                <p:cTn id="38" presetID="42" presetClass="path" presetSubtype="0" decel="100000" fill="hold" grpId="1" nodeType="withEffect">
                                  <p:stCondLst>
                                    <p:cond delay="300"/>
                                  </p:stCondLst>
                                  <p:childTnLst>
                                    <p:animMotion origin="layout" path="M -4.375E-6 0.03889 L -4.375E-6 1.48148E-6 " pathEditMode="relative" rAng="0" ptsTypes="AA">
                                      <p:cBhvr>
                                        <p:cTn id="39" dur="500" fill="hold"/>
                                        <p:tgtEl>
                                          <p:spTgt spid="14"/>
                                        </p:tgtEl>
                                        <p:attrNameLst>
                                          <p:attrName>ppt_x</p:attrName>
                                          <p:attrName>ppt_y</p:attrName>
                                        </p:attrNameLst>
                                      </p:cBhvr>
                                      <p:rCtr x="0" y="-1944"/>
                                    </p:animMotion>
                                  </p:childTnLst>
                                </p:cTn>
                              </p:par>
                              <p:par>
                                <p:cTn id="40" presetID="10" presetClass="entr" presetSubtype="0" fill="hold" grpId="0" nodeType="withEffect">
                                  <p:stCondLst>
                                    <p:cond delay="30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50"/>
                                        <p:tgtEl>
                                          <p:spTgt spid="13"/>
                                        </p:tgtEl>
                                      </p:cBhvr>
                                    </p:animEffect>
                                  </p:childTnLst>
                                </p:cTn>
                              </p:par>
                              <p:par>
                                <p:cTn id="43" presetID="42" presetClass="path" presetSubtype="0" decel="100000" fill="hold" grpId="1" nodeType="withEffect">
                                  <p:stCondLst>
                                    <p:cond delay="300"/>
                                  </p:stCondLst>
                                  <p:childTnLst>
                                    <p:animMotion origin="layout" path="M -4.375E-6 0.03889 L -4.375E-6 1.48148E-6 " pathEditMode="relative" rAng="0" ptsTypes="AA">
                                      <p:cBhvr>
                                        <p:cTn id="44" dur="500" fill="hold"/>
                                        <p:tgtEl>
                                          <p:spTgt spid="13"/>
                                        </p:tgtEl>
                                        <p:attrNameLst>
                                          <p:attrName>ppt_x</p:attrName>
                                          <p:attrName>ppt_y</p:attrName>
                                        </p:attrNameLst>
                                      </p:cBhvr>
                                      <p:rCtr x="0" y="-1944"/>
                                    </p:animMotion>
                                  </p:childTnLst>
                                </p:cTn>
                              </p:par>
                              <p:par>
                                <p:cTn id="45" presetID="10" presetClass="entr" presetSubtype="0" fill="hold" grpId="0" nodeType="withEffect">
                                  <p:stCondLst>
                                    <p:cond delay="40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250"/>
                                        <p:tgtEl>
                                          <p:spTgt spid="16"/>
                                        </p:tgtEl>
                                      </p:cBhvr>
                                    </p:animEffect>
                                  </p:childTnLst>
                                </p:cTn>
                              </p:par>
                              <p:par>
                                <p:cTn id="48" presetID="42" presetClass="path" presetSubtype="0" decel="100000" fill="hold" grpId="1" nodeType="withEffect">
                                  <p:stCondLst>
                                    <p:cond delay="400"/>
                                  </p:stCondLst>
                                  <p:childTnLst>
                                    <p:animMotion origin="layout" path="M -4.375E-6 0.03889 L -4.375E-6 1.48148E-6 " pathEditMode="relative" rAng="0" ptsTypes="AA">
                                      <p:cBhvr>
                                        <p:cTn id="49" dur="500" fill="hold"/>
                                        <p:tgtEl>
                                          <p:spTgt spid="16"/>
                                        </p:tgtEl>
                                        <p:attrNameLst>
                                          <p:attrName>ppt_x</p:attrName>
                                          <p:attrName>ppt_y</p:attrName>
                                        </p:attrNameLst>
                                      </p:cBhvr>
                                      <p:rCtr x="0" y="-1944"/>
                                    </p:animMotion>
                                  </p:childTnLst>
                                </p:cTn>
                              </p:par>
                              <p:par>
                                <p:cTn id="50" presetID="10" presetClass="entr" presetSubtype="0" fill="hold" grpId="0" nodeType="withEffect">
                                  <p:stCondLst>
                                    <p:cond delay="40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250"/>
                                        <p:tgtEl>
                                          <p:spTgt spid="15"/>
                                        </p:tgtEl>
                                      </p:cBhvr>
                                    </p:animEffect>
                                  </p:childTnLst>
                                </p:cTn>
                              </p:par>
                              <p:par>
                                <p:cTn id="53" presetID="42" presetClass="path" presetSubtype="0" decel="100000" fill="hold" grpId="1" nodeType="withEffect">
                                  <p:stCondLst>
                                    <p:cond delay="400"/>
                                  </p:stCondLst>
                                  <p:childTnLst>
                                    <p:animMotion origin="layout" path="M -4.375E-6 0.03889 L -4.375E-6 1.48148E-6 " pathEditMode="relative" rAng="0" ptsTypes="AA">
                                      <p:cBhvr>
                                        <p:cTn id="54" dur="500" fill="hold"/>
                                        <p:tgtEl>
                                          <p:spTgt spid="15"/>
                                        </p:tgtEl>
                                        <p:attrNameLst>
                                          <p:attrName>ppt_x</p:attrName>
                                          <p:attrName>ppt_y</p:attrName>
                                        </p:attrNameLst>
                                      </p:cBhvr>
                                      <p:rCtr x="0" y="-1944"/>
                                    </p:animMotion>
                                  </p:childTnLst>
                                </p:cTn>
                              </p:par>
                              <p:par>
                                <p:cTn id="55" presetID="10" presetClass="entr" presetSubtype="0" fill="hold" grpId="0" nodeType="withEffect">
                                  <p:stCondLst>
                                    <p:cond delay="500"/>
                                  </p:stCondLst>
                                  <p:childTnLst>
                                    <p:set>
                                      <p:cBhvr>
                                        <p:cTn id="56" dur="1" fill="hold">
                                          <p:stCondLst>
                                            <p:cond delay="0"/>
                                          </p:stCondLst>
                                        </p:cTn>
                                        <p:tgtEl>
                                          <p:spTgt spid="19"/>
                                        </p:tgtEl>
                                        <p:attrNameLst>
                                          <p:attrName>style.visibility</p:attrName>
                                        </p:attrNameLst>
                                      </p:cBhvr>
                                      <p:to>
                                        <p:strVal val="visible"/>
                                      </p:to>
                                    </p:set>
                                    <p:animEffect transition="in" filter="fade">
                                      <p:cBhvr>
                                        <p:cTn id="57" dur="250"/>
                                        <p:tgtEl>
                                          <p:spTgt spid="19"/>
                                        </p:tgtEl>
                                      </p:cBhvr>
                                    </p:animEffect>
                                  </p:childTnLst>
                                </p:cTn>
                              </p:par>
                              <p:par>
                                <p:cTn id="58" presetID="42" presetClass="path" presetSubtype="0" decel="100000" fill="hold" grpId="1" nodeType="withEffect">
                                  <p:stCondLst>
                                    <p:cond delay="500"/>
                                  </p:stCondLst>
                                  <p:childTnLst>
                                    <p:animMotion origin="layout" path="M -4.375E-6 0.03889 L -4.375E-6 1.48148E-6 " pathEditMode="relative" rAng="0" ptsTypes="AA">
                                      <p:cBhvr>
                                        <p:cTn id="59" dur="500" fill="hold"/>
                                        <p:tgtEl>
                                          <p:spTgt spid="19"/>
                                        </p:tgtEl>
                                        <p:attrNameLst>
                                          <p:attrName>ppt_x</p:attrName>
                                          <p:attrName>ppt_y</p:attrName>
                                        </p:attrNameLst>
                                      </p:cBhvr>
                                      <p:rCtr x="0" y="-1944"/>
                                    </p:animMotion>
                                  </p:childTnLst>
                                </p:cTn>
                              </p:par>
                              <p:par>
                                <p:cTn id="60" presetID="10" presetClass="entr" presetSubtype="0" fill="hold" grpId="0" nodeType="withEffect">
                                  <p:stCondLst>
                                    <p:cond delay="500"/>
                                  </p:stCondLst>
                                  <p:childTnLst>
                                    <p:set>
                                      <p:cBhvr>
                                        <p:cTn id="61" dur="1" fill="hold">
                                          <p:stCondLst>
                                            <p:cond delay="0"/>
                                          </p:stCondLst>
                                        </p:cTn>
                                        <p:tgtEl>
                                          <p:spTgt spid="18"/>
                                        </p:tgtEl>
                                        <p:attrNameLst>
                                          <p:attrName>style.visibility</p:attrName>
                                        </p:attrNameLst>
                                      </p:cBhvr>
                                      <p:to>
                                        <p:strVal val="visible"/>
                                      </p:to>
                                    </p:set>
                                    <p:animEffect transition="in" filter="fade">
                                      <p:cBhvr>
                                        <p:cTn id="62" dur="250"/>
                                        <p:tgtEl>
                                          <p:spTgt spid="18"/>
                                        </p:tgtEl>
                                      </p:cBhvr>
                                    </p:animEffect>
                                  </p:childTnLst>
                                </p:cTn>
                              </p:par>
                              <p:par>
                                <p:cTn id="63" presetID="42" presetClass="path" presetSubtype="0" decel="100000" fill="hold" grpId="1" nodeType="withEffect">
                                  <p:stCondLst>
                                    <p:cond delay="500"/>
                                  </p:stCondLst>
                                  <p:childTnLst>
                                    <p:animMotion origin="layout" path="M -4.375E-6 0.03889 L -4.375E-6 1.48148E-6 " pathEditMode="relative" rAng="0" ptsTypes="AA">
                                      <p:cBhvr>
                                        <p:cTn id="64" dur="500" fill="hold"/>
                                        <p:tgtEl>
                                          <p:spTgt spid="18"/>
                                        </p:tgtEl>
                                        <p:attrNameLst>
                                          <p:attrName>ppt_x</p:attrName>
                                          <p:attrName>ppt_y</p:attrName>
                                        </p:attrNameLst>
                                      </p:cBhvr>
                                      <p:rCtr x="0" y="-1944"/>
                                    </p:animMotion>
                                  </p:childTnLst>
                                </p:cTn>
                              </p:par>
                              <p:par>
                                <p:cTn id="65" presetID="10" presetClass="entr" presetSubtype="0" fill="hold" grpId="0" nodeType="withEffect">
                                  <p:stCondLst>
                                    <p:cond delay="0"/>
                                  </p:stCondLst>
                                  <p:childTnLst>
                                    <p:set>
                                      <p:cBhvr>
                                        <p:cTn id="66" dur="1" fill="hold">
                                          <p:stCondLst>
                                            <p:cond delay="0"/>
                                          </p:stCondLst>
                                        </p:cTn>
                                        <p:tgtEl>
                                          <p:spTgt spid="3"/>
                                        </p:tgtEl>
                                        <p:attrNameLst>
                                          <p:attrName>style.visibility</p:attrName>
                                        </p:attrNameLst>
                                      </p:cBhvr>
                                      <p:to>
                                        <p:strVal val="visible"/>
                                      </p:to>
                                    </p:set>
                                    <p:animEffect transition="in" filter="fade">
                                      <p:cBhvr>
                                        <p:cTn id="67" dur="500"/>
                                        <p:tgtEl>
                                          <p:spTgt spid="3"/>
                                        </p:tgtEl>
                                      </p:cBhvr>
                                    </p:animEffect>
                                  </p:childTnLst>
                                </p:cTn>
                              </p:par>
                              <p:par>
                                <p:cTn id="68" presetID="42" presetClass="path" presetSubtype="0" decel="100000" fill="hold" grpId="1" nodeType="withEffect">
                                  <p:stCondLst>
                                    <p:cond delay="0"/>
                                  </p:stCondLst>
                                  <p:childTnLst>
                                    <p:animMotion origin="layout" path="M 2.5E-6 -1.48148E-6 L 0.03672 -1.48148E-6 " pathEditMode="relative" rAng="0" ptsTypes="AA">
                                      <p:cBhvr>
                                        <p:cTn id="69" dur="600" spd="-100000" fill="hold"/>
                                        <p:tgtEl>
                                          <p:spTgt spid="3"/>
                                        </p:tgtEl>
                                        <p:attrNameLst>
                                          <p:attrName>ppt_x</p:attrName>
                                          <p:attrName>ppt_y</p:attrName>
                                        </p:attrNameLst>
                                      </p:cBhvr>
                                      <p:rCtr x="1836" y="0"/>
                                    </p:animMotion>
                                  </p:childTnLst>
                                </p:cTn>
                              </p:par>
                              <p:par>
                                <p:cTn id="70" presetID="10" presetClass="entr" presetSubtype="0" fill="hold" grpId="0" nodeType="withEffect">
                                  <p:stCondLst>
                                    <p:cond delay="0"/>
                                  </p:stCondLst>
                                  <p:childTnLst>
                                    <p:set>
                                      <p:cBhvr>
                                        <p:cTn id="71" dur="1" fill="hold">
                                          <p:stCondLst>
                                            <p:cond delay="0"/>
                                          </p:stCondLst>
                                        </p:cTn>
                                        <p:tgtEl>
                                          <p:spTgt spid="5"/>
                                        </p:tgtEl>
                                        <p:attrNameLst>
                                          <p:attrName>style.visibility</p:attrName>
                                        </p:attrNameLst>
                                      </p:cBhvr>
                                      <p:to>
                                        <p:strVal val="visible"/>
                                      </p:to>
                                    </p:set>
                                    <p:animEffect transition="in" filter="fade">
                                      <p:cBhvr>
                                        <p:cTn id="72" dur="500"/>
                                        <p:tgtEl>
                                          <p:spTgt spid="5"/>
                                        </p:tgtEl>
                                      </p:cBhvr>
                                    </p:animEffect>
                                  </p:childTnLst>
                                </p:cTn>
                              </p:par>
                              <p:par>
                                <p:cTn id="73" presetID="42" presetClass="path" presetSubtype="0" decel="100000" fill="hold" grpId="1" nodeType="withEffect">
                                  <p:stCondLst>
                                    <p:cond delay="0"/>
                                  </p:stCondLst>
                                  <p:childTnLst>
                                    <p:animMotion origin="layout" path="M 2.5E-6 -1.48148E-6 L 0.03672 -1.48148E-6 " pathEditMode="relative" rAng="0" ptsTypes="AA">
                                      <p:cBhvr>
                                        <p:cTn id="74" dur="600" spd="-100000" fill="hold"/>
                                        <p:tgtEl>
                                          <p:spTgt spid="5"/>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7" grpId="0"/>
      <p:bldP spid="7" grpId="1"/>
      <p:bldP spid="10" grpId="0" animBg="1"/>
      <p:bldP spid="10" grpId="1" animBg="1"/>
      <p:bldP spid="9" grpId="0"/>
      <p:bldP spid="9" grpId="1"/>
      <p:bldP spid="12" grpId="0" animBg="1"/>
      <p:bldP spid="12" grpId="1" animBg="1"/>
      <p:bldP spid="11" grpId="0"/>
      <p:bldP spid="11" grpId="1"/>
      <p:bldP spid="14" grpId="0" animBg="1"/>
      <p:bldP spid="14" grpId="1" animBg="1"/>
      <p:bldP spid="13" grpId="0"/>
      <p:bldP spid="13" grpId="1"/>
      <p:bldP spid="16" grpId="0" animBg="1"/>
      <p:bldP spid="16" grpId="1" animBg="1"/>
      <p:bldP spid="15" grpId="0"/>
      <p:bldP spid="15" grpId="1"/>
      <p:bldP spid="19" grpId="0" animBg="1"/>
      <p:bldP spid="19" grpId="1" animBg="1"/>
      <p:bldP spid="18" grpId="0"/>
      <p:bldP spid="18" grpId="1"/>
      <p:bldP spid="3" grpId="0" animBg="1"/>
      <p:bldP spid="3" grpId="1" animBg="1"/>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4">
            <a:extLst>
              <a:ext uri="{FF2B5EF4-FFF2-40B4-BE49-F238E27FC236}">
                <a16:creationId xmlns:a16="http://schemas.microsoft.com/office/drawing/2014/main" id="{3DF5FDE3-E5B8-08DE-B08E-FF1E6F295C0B}"/>
              </a:ext>
              <a:ext uri="{C183D7F6-B498-43B3-948B-1728B52AA6E4}">
                <adec:decorative xmlns:adec="http://schemas.microsoft.com/office/drawing/2017/decorative" val="1"/>
              </a:ext>
            </a:extLst>
          </p:cNvPr>
          <p:cNvSpPr>
            <a:spLocks noChangeAspect="1"/>
          </p:cNvSpPr>
          <p:nvPr/>
        </p:nvSpPr>
        <p:spPr bwMode="auto">
          <a:xfrm>
            <a:off x="383745" y="1095824"/>
            <a:ext cx="11427445" cy="5545980"/>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grpSp>
        <p:nvGrpSpPr>
          <p:cNvPr id="194" name="Group 193">
            <a:extLst>
              <a:ext uri="{FF2B5EF4-FFF2-40B4-BE49-F238E27FC236}">
                <a16:creationId xmlns:a16="http://schemas.microsoft.com/office/drawing/2014/main" id="{9FD86FD8-1B25-F97F-D049-D464FA6662A2}"/>
              </a:ext>
              <a:ext uri="{C183D7F6-B498-43B3-948B-1728B52AA6E4}">
                <adec:decorative xmlns:adec="http://schemas.microsoft.com/office/drawing/2017/decorative" val="1"/>
              </a:ext>
            </a:extLst>
          </p:cNvPr>
          <p:cNvGrpSpPr/>
          <p:nvPr/>
        </p:nvGrpSpPr>
        <p:grpSpPr>
          <a:xfrm>
            <a:off x="8259761" y="4905372"/>
            <a:ext cx="1014412" cy="1079101"/>
            <a:chOff x="2642732" y="2445201"/>
            <a:chExt cx="1014412" cy="1079101"/>
          </a:xfrm>
        </p:grpSpPr>
        <p:pic>
          <p:nvPicPr>
            <p:cNvPr id="5" name="Picture 4" descr="Icon&#10;&#10;Description automatically generated">
              <a:extLst>
                <a:ext uri="{FF2B5EF4-FFF2-40B4-BE49-F238E27FC236}">
                  <a16:creationId xmlns:a16="http://schemas.microsoft.com/office/drawing/2014/main" id="{E86E7FA5-76F4-EF53-D823-DE612FA241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8497" y="3083366"/>
              <a:ext cx="839878" cy="440936"/>
            </a:xfrm>
            <a:prstGeom prst="rect">
              <a:avLst/>
            </a:prstGeom>
          </p:spPr>
        </p:pic>
        <p:sp>
          <p:nvSpPr>
            <p:cNvPr id="3" name="TextBox 2">
              <a:extLst>
                <a:ext uri="{FF2B5EF4-FFF2-40B4-BE49-F238E27FC236}">
                  <a16:creationId xmlns:a16="http://schemas.microsoft.com/office/drawing/2014/main" id="{6EC53663-3C78-F1B6-E835-13734BE00A48}"/>
                </a:ext>
              </a:extLst>
            </p:cNvPr>
            <p:cNvSpPr txBox="1"/>
            <p:nvPr/>
          </p:nvSpPr>
          <p:spPr>
            <a:xfrm>
              <a:off x="2642732" y="2445201"/>
              <a:ext cx="101441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Provision GPU infra</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Rectangle 161">
            <a:extLst>
              <a:ext uri="{FF2B5EF4-FFF2-40B4-BE49-F238E27FC236}">
                <a16:creationId xmlns:a16="http://schemas.microsoft.com/office/drawing/2014/main" id="{59ACD697-B91F-574E-256C-D58FF82461BE}"/>
              </a:ext>
              <a:ext uri="{C183D7F6-B498-43B3-948B-1728B52AA6E4}">
                <adec:decorative xmlns:adec="http://schemas.microsoft.com/office/drawing/2017/decorative" val="1"/>
              </a:ext>
            </a:extLst>
          </p:cNvPr>
          <p:cNvSpPr/>
          <p:nvPr/>
        </p:nvSpPr>
        <p:spPr bwMode="auto">
          <a:xfrm>
            <a:off x="2323492" y="4638258"/>
            <a:ext cx="7578881" cy="1875030"/>
          </a:xfrm>
          <a:prstGeom prst="rect">
            <a:avLst/>
          </a:prstGeom>
          <a:noFill/>
          <a:ln w="19050" cap="flat" cmpd="sng" algn="ctr">
            <a:solidFill>
              <a:schemeClr val="tx1"/>
            </a:solidFill>
            <a:prstDash val="dash"/>
            <a:miter lim="800000"/>
            <a:headEnd type="none" w="med" len="med"/>
            <a:tailEnd type="none" w="med" len="med"/>
          </a:ln>
          <a:effectLst/>
        </p:spPr>
        <p:txBody>
          <a:bodyPr rot="0" spcFirstLastPara="0" vert="horz" wrap="square" lIns="179259" tIns="143407" rIns="179259" bIns="143407"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927"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prstClr val="black"/>
              </a:solidFill>
              <a:effectLst/>
              <a:uLnTx/>
              <a:uFillTx/>
              <a:latin typeface="Calibri" panose="020F0502020204030204"/>
              <a:ea typeface="Segoe UI" pitchFamily="34" charset="0"/>
              <a:cs typeface="Segoe UI" pitchFamily="34" charset="0"/>
            </a:endParaRPr>
          </a:p>
        </p:txBody>
      </p:sp>
      <p:pic>
        <p:nvPicPr>
          <p:cNvPr id="163" name="Graphic 1">
            <a:extLst>
              <a:ext uri="{FF2B5EF4-FFF2-40B4-BE49-F238E27FC236}">
                <a16:creationId xmlns:a16="http://schemas.microsoft.com/office/drawing/2014/main" id="{9EB89AC6-4465-3919-9ADC-0899F7D402A4}"/>
              </a:ext>
              <a:ext uri="{C183D7F6-B498-43B3-948B-1728B52AA6E4}">
                <adec:decorative xmlns:adec="http://schemas.microsoft.com/office/drawing/2017/decorative" val="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96110" y="2868624"/>
            <a:ext cx="710117" cy="700347"/>
          </a:xfrm>
          <a:prstGeom prst="rect">
            <a:avLst/>
          </a:prstGeom>
        </p:spPr>
      </p:pic>
      <p:sp>
        <p:nvSpPr>
          <p:cNvPr id="164" name="TextBox 163">
            <a:extLst>
              <a:ext uri="{FF2B5EF4-FFF2-40B4-BE49-F238E27FC236}">
                <a16:creationId xmlns:a16="http://schemas.microsoft.com/office/drawing/2014/main" id="{9279FECA-8266-16A0-DB3A-C17820419E94}"/>
              </a:ext>
            </a:extLst>
          </p:cNvPr>
          <p:cNvSpPr txBox="1"/>
          <p:nvPr/>
        </p:nvSpPr>
        <p:spPr>
          <a:xfrm>
            <a:off x="4395333" y="2452457"/>
            <a:ext cx="3703181"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Sans Text Semibold"/>
                <a:ea typeface="+mn-ea"/>
                <a:cs typeface="Segoe Sans Text Semibold"/>
              </a:rPr>
              <a:t>AI toolchain operator add-on for AKS</a:t>
            </a:r>
            <a:endParaRPr kumimoji="0" lang="en-US" sz="2800" b="0" i="0" u="none" strike="noStrike" kern="1200" cap="none" spc="0" normalizeH="0" baseline="0" noProof="0">
              <a:ln>
                <a:noFill/>
              </a:ln>
              <a:solidFill>
                <a:srgbClr val="FFFFFF"/>
              </a:solidFill>
              <a:effectLst/>
              <a:uLnTx/>
              <a:uFillTx/>
              <a:latin typeface="Segoe Sans Text Semibold"/>
              <a:ea typeface="+mn-ea"/>
              <a:cs typeface="Segoe Sans Text Semibold"/>
            </a:endParaRPr>
          </a:p>
        </p:txBody>
      </p:sp>
      <p:grpSp>
        <p:nvGrpSpPr>
          <p:cNvPr id="191" name="Group 190">
            <a:extLst>
              <a:ext uri="{FF2B5EF4-FFF2-40B4-BE49-F238E27FC236}">
                <a16:creationId xmlns:a16="http://schemas.microsoft.com/office/drawing/2014/main" id="{64CC8250-0702-F90C-1A4E-91463820B135}"/>
              </a:ext>
              <a:ext uri="{C183D7F6-B498-43B3-948B-1728B52AA6E4}">
                <adec:decorative xmlns:adec="http://schemas.microsoft.com/office/drawing/2017/decorative" val="1"/>
              </a:ext>
            </a:extLst>
          </p:cNvPr>
          <p:cNvGrpSpPr/>
          <p:nvPr/>
        </p:nvGrpSpPr>
        <p:grpSpPr>
          <a:xfrm>
            <a:off x="2853191" y="4988831"/>
            <a:ext cx="1221240" cy="915870"/>
            <a:chOff x="5661705" y="5489574"/>
            <a:chExt cx="1221240" cy="915870"/>
          </a:xfrm>
        </p:grpSpPr>
        <p:grpSp>
          <p:nvGrpSpPr>
            <p:cNvPr id="175" name="resources" descr="resources, folder">
              <a:extLst>
                <a:ext uri="{FF2B5EF4-FFF2-40B4-BE49-F238E27FC236}">
                  <a16:creationId xmlns:a16="http://schemas.microsoft.com/office/drawing/2014/main" id="{0EEDC118-B894-B01B-D285-DF4290F9AE34}"/>
                </a:ext>
              </a:extLst>
            </p:cNvPr>
            <p:cNvGrpSpPr>
              <a:grpSpLocks noChangeAspect="1"/>
            </p:cNvGrpSpPr>
            <p:nvPr/>
          </p:nvGrpSpPr>
          <p:grpSpPr>
            <a:xfrm>
              <a:off x="5923822" y="5942863"/>
              <a:ext cx="606599" cy="462581"/>
              <a:chOff x="1016661" y="1940549"/>
              <a:chExt cx="417192" cy="318143"/>
            </a:xfrm>
          </p:grpSpPr>
          <p:sp>
            <p:nvSpPr>
              <p:cNvPr id="176" name="Freeform: Shape 175">
                <a:extLst>
                  <a:ext uri="{FF2B5EF4-FFF2-40B4-BE49-F238E27FC236}">
                    <a16:creationId xmlns:a16="http://schemas.microsoft.com/office/drawing/2014/main" id="{F57D4928-5622-7772-E99A-B41AA5A14EAC}"/>
                  </a:ext>
                </a:extLst>
              </p:cNvPr>
              <p:cNvSpPr/>
              <p:nvPr/>
            </p:nvSpPr>
            <p:spPr>
              <a:xfrm>
                <a:off x="1016661" y="1940549"/>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solidFill>
                  <a:srgbClr val="50E6FF"/>
                </a:solid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1F8BE501-0639-FDE3-EF6C-F04E722AC071}"/>
                  </a:ext>
                </a:extLst>
              </p:cNvPr>
              <p:cNvSpPr/>
              <p:nvPr/>
            </p:nvSpPr>
            <p:spPr>
              <a:xfrm>
                <a:off x="1080098" y="1997061"/>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181" rtl="0" eaLnBrk="1" fontAlgn="auto" latinLnBrk="0" hangingPunct="1">
                  <a:lnSpc>
                    <a:spcPct val="100000"/>
                  </a:lnSpc>
                  <a:spcBef>
                    <a:spcPts val="0"/>
                  </a:spcBef>
                  <a:spcAft>
                    <a:spcPts val="0"/>
                  </a:spcAft>
                  <a:buClrTx/>
                  <a:buSzTx/>
                  <a:buFontTx/>
                  <a:buNone/>
                  <a:tabLst/>
                  <a:defRPr/>
                </a:pPr>
                <a:endParaRPr kumimoji="0" lang="en-US" sz="1729" b="0" i="0" u="none" strike="noStrike" kern="0" cap="none" spc="0" normalizeH="0" baseline="0" noProof="0">
                  <a:ln>
                    <a:noFill/>
                  </a:ln>
                  <a:solidFill>
                    <a:srgbClr val="FFFFFF"/>
                  </a:solidFill>
                  <a:effectLst/>
                  <a:uLnTx/>
                  <a:uFillTx/>
                  <a:latin typeface="Segoe UI"/>
                  <a:ea typeface="+mn-ea"/>
                  <a:cs typeface="+mn-cs"/>
                </a:endParaRPr>
              </a:p>
            </p:txBody>
          </p:sp>
        </p:grpSp>
        <p:sp>
          <p:nvSpPr>
            <p:cNvPr id="178" name="TextBox 177">
              <a:extLst>
                <a:ext uri="{FF2B5EF4-FFF2-40B4-BE49-F238E27FC236}">
                  <a16:creationId xmlns:a16="http://schemas.microsoft.com/office/drawing/2014/main" id="{63B5C3F6-A1D1-0EE1-9C9B-C4DFB3EB3588}"/>
                </a:ext>
              </a:extLst>
            </p:cNvPr>
            <p:cNvSpPr txBox="1"/>
            <p:nvPr/>
          </p:nvSpPr>
          <p:spPr>
            <a:xfrm>
              <a:off x="5661705" y="5489574"/>
              <a:ext cx="1221240"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Load model weights</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cxnSp>
        <p:nvCxnSpPr>
          <p:cNvPr id="181" name="Straight Arrow Connector 180">
            <a:extLst>
              <a:ext uri="{FF2B5EF4-FFF2-40B4-BE49-F238E27FC236}">
                <a16:creationId xmlns:a16="http://schemas.microsoft.com/office/drawing/2014/main" id="{9C44388B-52AB-C065-2892-3229192CC03F}"/>
              </a:ext>
              <a:ext uri="{C183D7F6-B498-43B3-948B-1728B52AA6E4}">
                <adec:decorative xmlns:adec="http://schemas.microsoft.com/office/drawing/2017/decorative" val="1"/>
              </a:ext>
            </a:extLst>
          </p:cNvPr>
          <p:cNvCxnSpPr/>
          <p:nvPr/>
        </p:nvCxnSpPr>
        <p:spPr>
          <a:xfrm>
            <a:off x="6252601" y="3755037"/>
            <a:ext cx="0" cy="682487"/>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sp>
        <p:nvSpPr>
          <p:cNvPr id="185" name="Title 1">
            <a:extLst>
              <a:ext uri="{FF2B5EF4-FFF2-40B4-BE49-F238E27FC236}">
                <a16:creationId xmlns:a16="http://schemas.microsoft.com/office/drawing/2014/main" id="{D4D1E75B-23DB-7464-E197-37FA62B3E449}"/>
              </a:ext>
            </a:extLst>
          </p:cNvPr>
          <p:cNvSpPr>
            <a:spLocks noGrp="1"/>
          </p:cNvSpPr>
          <p:nvPr>
            <p:ph type="ctrTitle"/>
          </p:nvPr>
        </p:nvSpPr>
        <p:spPr>
          <a:xfrm>
            <a:off x="573862" y="408681"/>
            <a:ext cx="11056163" cy="39754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ts val="3136"/>
              </a:lnSpc>
              <a:spcBef>
                <a:spcPct val="0"/>
              </a:spcBef>
              <a:buNone/>
              <a:defRPr lang="en-US" sz="2745" b="0" kern="1200" cap="none" spc="-50" baseline="0">
                <a:ln w="3175">
                  <a:noFill/>
                </a:ln>
                <a:solidFill>
                  <a:srgbClr val="000000"/>
                </a:solidFill>
                <a:effectLst/>
                <a:latin typeface="+mj-lt"/>
                <a:ea typeface="+mn-ea"/>
                <a:cs typeface="Segoe UI" pitchFamily="34" charset="0"/>
              </a:defRPr>
            </a:lvl1pPr>
          </a:lstStyle>
          <a:p>
            <a:pPr defTabSz="914192">
              <a:defRPr/>
            </a:pPr>
            <a:r>
              <a:rPr kumimoji="0" lang="en-US" sz="3200" b="0" i="0" u="none" strike="noStrike" kern="1200" cap="none" spc="-50" normalizeH="0" baseline="0" noProof="0">
                <a:ln w="3175">
                  <a:noFill/>
                </a:ln>
                <a:solidFill>
                  <a:schemeClr val="tx1"/>
                </a:solidFill>
                <a:effectLst/>
                <a:uLnTx/>
                <a:uFillTx/>
                <a:latin typeface="+mj-lt"/>
                <a:ea typeface="+mn-ea"/>
                <a:cs typeface="Segoe UI"/>
              </a:rPr>
              <a:t>AI toolchain operator</a:t>
            </a:r>
            <a:r>
              <a:rPr lang="en-US" sz="3200">
                <a:solidFill>
                  <a:schemeClr val="tx1"/>
                </a:solidFill>
                <a:cs typeface="Segoe UI"/>
              </a:rPr>
              <a:t> (KAITO)</a:t>
            </a:r>
            <a:r>
              <a:rPr kumimoji="0" lang="en-US" sz="3200" b="0" i="0" u="none" strike="noStrike" kern="1200" cap="none" spc="-50" normalizeH="0" baseline="0" noProof="0">
                <a:ln w="3175">
                  <a:noFill/>
                </a:ln>
                <a:solidFill>
                  <a:schemeClr val="tx1"/>
                </a:solidFill>
                <a:effectLst/>
                <a:uLnTx/>
                <a:uFillTx/>
                <a:latin typeface="+mj-lt"/>
                <a:ea typeface="+mn-ea"/>
                <a:cs typeface="Segoe UI"/>
              </a:rPr>
              <a:t> add-on for AKS</a:t>
            </a:r>
            <a:endParaRPr kumimoji="0" lang="en-US" sz="2800" b="0" i="0" u="none" strike="noStrike" kern="1200" cap="none" spc="-50" normalizeH="0" baseline="0" noProof="0">
              <a:ln w="3175">
                <a:noFill/>
              </a:ln>
              <a:solidFill>
                <a:schemeClr val="tx1"/>
              </a:solidFill>
              <a:effectLst/>
              <a:uLnTx/>
              <a:uFillTx/>
              <a:latin typeface="+mj-lt"/>
              <a:ea typeface="+mn-ea"/>
              <a:cs typeface="Segoe UI"/>
            </a:endParaRPr>
          </a:p>
        </p:txBody>
      </p:sp>
      <p:grpSp>
        <p:nvGrpSpPr>
          <p:cNvPr id="193" name="Group 192">
            <a:extLst>
              <a:ext uri="{FF2B5EF4-FFF2-40B4-BE49-F238E27FC236}">
                <a16:creationId xmlns:a16="http://schemas.microsoft.com/office/drawing/2014/main" id="{E004BDD9-F38F-72A4-0C5F-F820C7366437}"/>
              </a:ext>
              <a:ext uri="{C183D7F6-B498-43B3-948B-1728B52AA6E4}">
                <adec:decorative xmlns:adec="http://schemas.microsoft.com/office/drawing/2017/decorative" val="1"/>
              </a:ext>
            </a:extLst>
          </p:cNvPr>
          <p:cNvGrpSpPr/>
          <p:nvPr/>
        </p:nvGrpSpPr>
        <p:grpSpPr>
          <a:xfrm>
            <a:off x="5810472" y="1146171"/>
            <a:ext cx="886963" cy="800105"/>
            <a:chOff x="6311217" y="4096200"/>
            <a:chExt cx="1082905" cy="930733"/>
          </a:xfrm>
        </p:grpSpPr>
        <p:pic>
          <p:nvPicPr>
            <p:cNvPr id="161" name="Picture 160" descr="Icon&#10;&#10;Description automatically generated">
              <a:extLst>
                <a:ext uri="{FF2B5EF4-FFF2-40B4-BE49-F238E27FC236}">
                  <a16:creationId xmlns:a16="http://schemas.microsoft.com/office/drawing/2014/main" id="{94180A36-2CAE-4D42-37A9-82AC2D3ED75A}"/>
                </a:ext>
              </a:extLst>
            </p:cNvPr>
            <p:cNvPicPr>
              <a:picLocks noChangeAspect="1"/>
            </p:cNvPicPr>
            <p:nvPr/>
          </p:nvPicPr>
          <p:blipFill>
            <a:blip r:embed="rId6"/>
            <a:stretch>
              <a:fillRect/>
            </a:stretch>
          </p:blipFill>
          <p:spPr>
            <a:xfrm>
              <a:off x="6321879" y="4378325"/>
              <a:ext cx="1072243" cy="648608"/>
            </a:xfrm>
            <a:prstGeom prst="rect">
              <a:avLst/>
            </a:prstGeom>
          </p:spPr>
        </p:pic>
        <p:sp>
          <p:nvSpPr>
            <p:cNvPr id="188" name="TextBox 187">
              <a:extLst>
                <a:ext uri="{FF2B5EF4-FFF2-40B4-BE49-F238E27FC236}">
                  <a16:creationId xmlns:a16="http://schemas.microsoft.com/office/drawing/2014/main" id="{8D0214FF-A04D-097D-9268-AF838340E809}"/>
                </a:ext>
              </a:extLst>
            </p:cNvPr>
            <p:cNvSpPr txBox="1"/>
            <p:nvPr/>
          </p:nvSpPr>
          <p:spPr>
            <a:xfrm>
              <a:off x="6311217" y="4096200"/>
              <a:ext cx="1057954" cy="3043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Inference</a:t>
              </a:r>
            </a:p>
          </p:txBody>
        </p:sp>
      </p:grpSp>
      <p:grpSp>
        <p:nvGrpSpPr>
          <p:cNvPr id="196" name="Group 195">
            <a:extLst>
              <a:ext uri="{FF2B5EF4-FFF2-40B4-BE49-F238E27FC236}">
                <a16:creationId xmlns:a16="http://schemas.microsoft.com/office/drawing/2014/main" id="{584EB33F-BFFB-89EF-3D98-2D0556211B10}"/>
              </a:ext>
              <a:ext uri="{C183D7F6-B498-43B3-948B-1728B52AA6E4}">
                <adec:decorative xmlns:adec="http://schemas.microsoft.com/office/drawing/2017/decorative" val="1"/>
              </a:ext>
            </a:extLst>
          </p:cNvPr>
          <p:cNvGrpSpPr/>
          <p:nvPr/>
        </p:nvGrpSpPr>
        <p:grpSpPr>
          <a:xfrm>
            <a:off x="4711021" y="4858203"/>
            <a:ext cx="1275670" cy="1238753"/>
            <a:chOff x="8183560" y="2985858"/>
            <a:chExt cx="1471611" cy="1521782"/>
          </a:xfrm>
        </p:grpSpPr>
        <p:grpSp>
          <p:nvGrpSpPr>
            <p:cNvPr id="37" name="Group 36" descr="Icon of four monitor Virtual Machines stacked with each other along with an arrow pointing upwards">
              <a:extLst>
                <a:ext uri="{FF2B5EF4-FFF2-40B4-BE49-F238E27FC236}">
                  <a16:creationId xmlns:a16="http://schemas.microsoft.com/office/drawing/2014/main" id="{F53C9FE0-5D3D-0E21-745C-10F901B03E00}"/>
                </a:ext>
              </a:extLst>
            </p:cNvPr>
            <p:cNvGrpSpPr/>
            <p:nvPr/>
          </p:nvGrpSpPr>
          <p:grpSpPr>
            <a:xfrm>
              <a:off x="8549236" y="3595774"/>
              <a:ext cx="809131" cy="911866"/>
              <a:chOff x="1658579" y="3784455"/>
              <a:chExt cx="4831056" cy="4132661"/>
            </a:xfrm>
          </p:grpSpPr>
          <p:sp>
            <p:nvSpPr>
              <p:cNvPr id="50" name="Arrow: Right 49">
                <a:extLst>
                  <a:ext uri="{FF2B5EF4-FFF2-40B4-BE49-F238E27FC236}">
                    <a16:creationId xmlns:a16="http://schemas.microsoft.com/office/drawing/2014/main" id="{1A0DA9C3-020C-4254-62AB-C90D2FF9235A}"/>
                  </a:ext>
                  <a:ext uri="{C183D7F6-B498-43B3-948B-1728B52AA6E4}">
                    <adec:decorative xmlns:adec="http://schemas.microsoft.com/office/drawing/2017/decorative" val="1"/>
                  </a:ext>
                </a:extLst>
              </p:cNvPr>
              <p:cNvSpPr/>
              <p:nvPr/>
            </p:nvSpPr>
            <p:spPr>
              <a:xfrm>
                <a:off x="1658579" y="5894636"/>
                <a:ext cx="106769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1" name="Arrow: Right 50">
                <a:extLst>
                  <a:ext uri="{FF2B5EF4-FFF2-40B4-BE49-F238E27FC236}">
                    <a16:creationId xmlns:a16="http://schemas.microsoft.com/office/drawing/2014/main" id="{01653690-BAAB-CCBA-7EF1-2FBD831038A1}"/>
                  </a:ext>
                  <a:ext uri="{C183D7F6-B498-43B3-948B-1728B52AA6E4}">
                    <adec:decorative xmlns:adec="http://schemas.microsoft.com/office/drawing/2017/decorative" val="1"/>
                  </a:ext>
                </a:extLst>
              </p:cNvPr>
              <p:cNvSpPr/>
              <p:nvPr/>
            </p:nvSpPr>
            <p:spPr>
              <a:xfrm rot="5400000">
                <a:off x="2232090" y="5632122"/>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2" name="Arrow: Right 51">
                <a:extLst>
                  <a:ext uri="{FF2B5EF4-FFF2-40B4-BE49-F238E27FC236}">
                    <a16:creationId xmlns:a16="http://schemas.microsoft.com/office/drawing/2014/main" id="{6FAB7B9B-69EB-85FF-5F52-A90EC61E447C}"/>
                  </a:ext>
                  <a:ext uri="{C183D7F6-B498-43B3-948B-1728B52AA6E4}">
                    <adec:decorative xmlns:adec="http://schemas.microsoft.com/office/drawing/2017/decorative" val="1"/>
                  </a:ext>
                </a:extLst>
              </p:cNvPr>
              <p:cNvSpPr/>
              <p:nvPr/>
            </p:nvSpPr>
            <p:spPr>
              <a:xfrm rot="16200000">
                <a:off x="1055280" y="6656503"/>
                <a:ext cx="1438265"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3" name="Isosceles Triangle 52">
                <a:extLst>
                  <a:ext uri="{FF2B5EF4-FFF2-40B4-BE49-F238E27FC236}">
                    <a16:creationId xmlns:a16="http://schemas.microsoft.com/office/drawing/2014/main" id="{DB6E323A-3AE4-81AC-DCC3-B83E50B204D5}"/>
                  </a:ext>
                </a:extLst>
              </p:cNvPr>
              <p:cNvSpPr/>
              <p:nvPr/>
            </p:nvSpPr>
            <p:spPr bwMode="auto">
              <a:xfrm>
                <a:off x="3889177" y="3784455"/>
                <a:ext cx="500059" cy="268432"/>
              </a:xfrm>
              <a:prstGeom prst="triangl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nvGrpSpPr>
              <p:cNvPr id="54" name="Group 53">
                <a:extLst>
                  <a:ext uri="{FF2B5EF4-FFF2-40B4-BE49-F238E27FC236}">
                    <a16:creationId xmlns:a16="http://schemas.microsoft.com/office/drawing/2014/main" id="{EBBCA73A-8BF9-62BD-F842-5DD1A8C2031F}"/>
                  </a:ext>
                </a:extLst>
              </p:cNvPr>
              <p:cNvGrpSpPr/>
              <p:nvPr/>
            </p:nvGrpSpPr>
            <p:grpSpPr>
              <a:xfrm>
                <a:off x="2041348" y="4052883"/>
                <a:ext cx="4448287" cy="3864233"/>
                <a:chOff x="2041349" y="4052883"/>
                <a:chExt cx="2252820" cy="1957029"/>
              </a:xfrm>
            </p:grpSpPr>
            <p:grpSp>
              <p:nvGrpSpPr>
                <p:cNvPr id="59" name="Group 58">
                  <a:extLst>
                    <a:ext uri="{FF2B5EF4-FFF2-40B4-BE49-F238E27FC236}">
                      <a16:creationId xmlns:a16="http://schemas.microsoft.com/office/drawing/2014/main" id="{79F09679-7215-AA2F-6A24-38C71DBED46C}"/>
                    </a:ext>
                  </a:extLst>
                </p:cNvPr>
                <p:cNvGrpSpPr/>
                <p:nvPr/>
              </p:nvGrpSpPr>
              <p:grpSpPr>
                <a:xfrm>
                  <a:off x="3241201" y="4052883"/>
                  <a:ext cx="1052968" cy="858126"/>
                  <a:chOff x="3241201" y="4052883"/>
                  <a:chExt cx="960223" cy="782542"/>
                </a:xfrm>
              </p:grpSpPr>
              <p:sp>
                <p:nvSpPr>
                  <p:cNvPr id="90" name="Freeform 53">
                    <a:extLst>
                      <a:ext uri="{FF2B5EF4-FFF2-40B4-BE49-F238E27FC236}">
                        <a16:creationId xmlns:a16="http://schemas.microsoft.com/office/drawing/2014/main" id="{06A1CBB7-E7A2-20A0-FCC3-2EA6EBC99887}"/>
                      </a:ext>
                    </a:extLst>
                  </p:cNvPr>
                  <p:cNvSpPr>
                    <a:spLocks/>
                  </p:cNvSpPr>
                  <p:nvPr/>
                </p:nvSpPr>
                <p:spPr bwMode="auto">
                  <a:xfrm>
                    <a:off x="3241201" y="4052883"/>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91" name="Group 90">
                    <a:extLst>
                      <a:ext uri="{FF2B5EF4-FFF2-40B4-BE49-F238E27FC236}">
                        <a16:creationId xmlns:a16="http://schemas.microsoft.com/office/drawing/2014/main" id="{42024921-AC07-DCA6-C737-BB4284250812}"/>
                      </a:ext>
                    </a:extLst>
                  </p:cNvPr>
                  <p:cNvGrpSpPr/>
                  <p:nvPr/>
                </p:nvGrpSpPr>
                <p:grpSpPr>
                  <a:xfrm>
                    <a:off x="3241201" y="4052883"/>
                    <a:ext cx="960223" cy="782542"/>
                    <a:chOff x="3241201" y="4052883"/>
                    <a:chExt cx="579864" cy="472564"/>
                  </a:xfrm>
                </p:grpSpPr>
                <p:sp>
                  <p:nvSpPr>
                    <p:cNvPr id="97" name="Freeform 54">
                      <a:extLst>
                        <a:ext uri="{FF2B5EF4-FFF2-40B4-BE49-F238E27FC236}">
                          <a16:creationId xmlns:a16="http://schemas.microsoft.com/office/drawing/2014/main" id="{FC1D7656-344D-ED9A-D1E0-949B52C02272}"/>
                        </a:ext>
                      </a:extLst>
                    </p:cNvPr>
                    <p:cNvSpPr>
                      <a:spLocks/>
                    </p:cNvSpPr>
                    <p:nvPr/>
                  </p:nvSpPr>
                  <p:spPr bwMode="auto">
                    <a:xfrm>
                      <a:off x="3241201" y="4317701"/>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98" name="Freeform 173">
                      <a:extLst>
                        <a:ext uri="{FF2B5EF4-FFF2-40B4-BE49-F238E27FC236}">
                          <a16:creationId xmlns:a16="http://schemas.microsoft.com/office/drawing/2014/main" id="{AEE81D5D-1050-DD9B-2D46-E4B96FD55517}"/>
                        </a:ext>
                      </a:extLst>
                    </p:cNvPr>
                    <p:cNvSpPr>
                      <a:spLocks/>
                    </p:cNvSpPr>
                    <p:nvPr/>
                  </p:nvSpPr>
                  <p:spPr bwMode="auto">
                    <a:xfrm>
                      <a:off x="3241204" y="4052883"/>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92" name="Rectangle 91">
                    <a:extLst>
                      <a:ext uri="{FF2B5EF4-FFF2-40B4-BE49-F238E27FC236}">
                        <a16:creationId xmlns:a16="http://schemas.microsoft.com/office/drawing/2014/main" id="{B49EB34B-6A50-255F-A5C7-001334FD528F}"/>
                      </a:ext>
                    </a:extLst>
                  </p:cNvPr>
                  <p:cNvSpPr/>
                  <p:nvPr/>
                </p:nvSpPr>
                <p:spPr>
                  <a:xfrm>
                    <a:off x="3339864" y="4139261"/>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63349B3C-D9B0-44B8-A92B-6D35AFB6DCFA}"/>
                      </a:ext>
                      <a:ext uri="{C183D7F6-B498-43B3-948B-1728B52AA6E4}">
                        <adec:decorative xmlns:adec="http://schemas.microsoft.com/office/drawing/2017/decorative" val="1"/>
                      </a:ext>
                    </a:extLst>
                  </p:cNvPr>
                  <p:cNvGrpSpPr/>
                  <p:nvPr/>
                </p:nvGrpSpPr>
                <p:grpSpPr>
                  <a:xfrm flipH="1">
                    <a:off x="3592439" y="4211600"/>
                    <a:ext cx="257748" cy="272908"/>
                    <a:chOff x="3592441" y="4211600"/>
                    <a:chExt cx="543580" cy="575555"/>
                  </a:xfrm>
                </p:grpSpPr>
                <p:sp>
                  <p:nvSpPr>
                    <p:cNvPr id="94" name="Freeform 8">
                      <a:extLst>
                        <a:ext uri="{FF2B5EF4-FFF2-40B4-BE49-F238E27FC236}">
                          <a16:creationId xmlns:a16="http://schemas.microsoft.com/office/drawing/2014/main" id="{CE72EA7B-CDEE-CE7F-D36A-1E10F7950CD6}"/>
                        </a:ext>
                        <a:ext uri="{C183D7F6-B498-43B3-948B-1728B52AA6E4}">
                          <adec:decorative xmlns:adec="http://schemas.microsoft.com/office/drawing/2017/decorative" val="1"/>
                        </a:ext>
                      </a:extLst>
                    </p:cNvPr>
                    <p:cNvSpPr>
                      <a:spLocks/>
                    </p:cNvSpPr>
                    <p:nvPr/>
                  </p:nvSpPr>
                  <p:spPr bwMode="auto">
                    <a:xfrm>
                      <a:off x="3630811" y="4211600"/>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95" name="Freeform 9">
                      <a:extLst>
                        <a:ext uri="{FF2B5EF4-FFF2-40B4-BE49-F238E27FC236}">
                          <a16:creationId xmlns:a16="http://schemas.microsoft.com/office/drawing/2014/main" id="{ADB6BC8C-B2F8-6B75-2D01-5A18E33D42E9}"/>
                        </a:ext>
                        <a:ext uri="{C183D7F6-B498-43B3-948B-1728B52AA6E4}">
                          <adec:decorative xmlns:adec="http://schemas.microsoft.com/office/drawing/2017/decorative" val="1"/>
                        </a:ext>
                      </a:extLst>
                    </p:cNvPr>
                    <p:cNvSpPr>
                      <a:spLocks/>
                    </p:cNvSpPr>
                    <p:nvPr/>
                  </p:nvSpPr>
                  <p:spPr bwMode="auto">
                    <a:xfrm>
                      <a:off x="3893009" y="4358685"/>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96" name="Freeform 10">
                      <a:extLst>
                        <a:ext uri="{FF2B5EF4-FFF2-40B4-BE49-F238E27FC236}">
                          <a16:creationId xmlns:a16="http://schemas.microsoft.com/office/drawing/2014/main" id="{98BEA58A-3143-00C2-13E1-5A5EADEE8DB0}"/>
                        </a:ext>
                        <a:ext uri="{C183D7F6-B498-43B3-948B-1728B52AA6E4}">
                          <adec:decorative xmlns:adec="http://schemas.microsoft.com/office/drawing/2017/decorative" val="1"/>
                        </a:ext>
                      </a:extLst>
                    </p:cNvPr>
                    <p:cNvSpPr>
                      <a:spLocks/>
                    </p:cNvSpPr>
                    <p:nvPr/>
                  </p:nvSpPr>
                  <p:spPr bwMode="auto">
                    <a:xfrm>
                      <a:off x="3592441" y="4358685"/>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0" name="Group 59">
                  <a:extLst>
                    <a:ext uri="{FF2B5EF4-FFF2-40B4-BE49-F238E27FC236}">
                      <a16:creationId xmlns:a16="http://schemas.microsoft.com/office/drawing/2014/main" id="{09A36C47-3522-0022-62B8-2CBE865418F9}"/>
                    </a:ext>
                  </a:extLst>
                </p:cNvPr>
                <p:cNvGrpSpPr/>
                <p:nvPr/>
              </p:nvGrpSpPr>
              <p:grpSpPr>
                <a:xfrm>
                  <a:off x="2841251" y="4419184"/>
                  <a:ext cx="1052968" cy="858126"/>
                  <a:chOff x="2841251" y="4419184"/>
                  <a:chExt cx="960223" cy="782542"/>
                </a:xfrm>
              </p:grpSpPr>
              <p:sp>
                <p:nvSpPr>
                  <p:cNvPr id="81" name="Freeform 53">
                    <a:extLst>
                      <a:ext uri="{FF2B5EF4-FFF2-40B4-BE49-F238E27FC236}">
                        <a16:creationId xmlns:a16="http://schemas.microsoft.com/office/drawing/2014/main" id="{1A6FB6B1-CD51-BD6B-6DB9-C0F3DB01FFFF}"/>
                      </a:ext>
                    </a:extLst>
                  </p:cNvPr>
                  <p:cNvSpPr>
                    <a:spLocks/>
                  </p:cNvSpPr>
                  <p:nvPr/>
                </p:nvSpPr>
                <p:spPr bwMode="auto">
                  <a:xfrm>
                    <a:off x="2841251" y="4419184"/>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82" name="Group 81">
                    <a:extLst>
                      <a:ext uri="{FF2B5EF4-FFF2-40B4-BE49-F238E27FC236}">
                        <a16:creationId xmlns:a16="http://schemas.microsoft.com/office/drawing/2014/main" id="{60428D5A-7FFA-6B12-2CEA-53DC34AD9A6C}"/>
                      </a:ext>
                    </a:extLst>
                  </p:cNvPr>
                  <p:cNvGrpSpPr/>
                  <p:nvPr/>
                </p:nvGrpSpPr>
                <p:grpSpPr>
                  <a:xfrm>
                    <a:off x="2841251" y="4419184"/>
                    <a:ext cx="960223" cy="782542"/>
                    <a:chOff x="2841251" y="4419184"/>
                    <a:chExt cx="579864" cy="472564"/>
                  </a:xfrm>
                </p:grpSpPr>
                <p:sp>
                  <p:nvSpPr>
                    <p:cNvPr id="88" name="Freeform 54">
                      <a:extLst>
                        <a:ext uri="{FF2B5EF4-FFF2-40B4-BE49-F238E27FC236}">
                          <a16:creationId xmlns:a16="http://schemas.microsoft.com/office/drawing/2014/main" id="{891274A9-B5C8-A104-AEEB-B109B75258E5}"/>
                        </a:ext>
                      </a:extLst>
                    </p:cNvPr>
                    <p:cNvSpPr>
                      <a:spLocks/>
                    </p:cNvSpPr>
                    <p:nvPr/>
                  </p:nvSpPr>
                  <p:spPr bwMode="auto">
                    <a:xfrm>
                      <a:off x="2841251" y="4684002"/>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89" name="Freeform 173">
                      <a:extLst>
                        <a:ext uri="{FF2B5EF4-FFF2-40B4-BE49-F238E27FC236}">
                          <a16:creationId xmlns:a16="http://schemas.microsoft.com/office/drawing/2014/main" id="{41F049E6-B788-6257-7358-76551C8B8E46}"/>
                        </a:ext>
                      </a:extLst>
                    </p:cNvPr>
                    <p:cNvSpPr>
                      <a:spLocks/>
                    </p:cNvSpPr>
                    <p:nvPr/>
                  </p:nvSpPr>
                  <p:spPr bwMode="auto">
                    <a:xfrm>
                      <a:off x="2841254" y="4419184"/>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83" name="Rectangle 82">
                    <a:extLst>
                      <a:ext uri="{FF2B5EF4-FFF2-40B4-BE49-F238E27FC236}">
                        <a16:creationId xmlns:a16="http://schemas.microsoft.com/office/drawing/2014/main" id="{750C5483-EADB-1D09-D136-174F3AEA8665}"/>
                      </a:ext>
                    </a:extLst>
                  </p:cNvPr>
                  <p:cNvSpPr/>
                  <p:nvPr/>
                </p:nvSpPr>
                <p:spPr>
                  <a:xfrm>
                    <a:off x="2939914" y="4505562"/>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84" name="Group 83">
                    <a:extLst>
                      <a:ext uri="{FF2B5EF4-FFF2-40B4-BE49-F238E27FC236}">
                        <a16:creationId xmlns:a16="http://schemas.microsoft.com/office/drawing/2014/main" id="{9365BE26-F994-1C73-8037-036D270B724D}"/>
                      </a:ext>
                      <a:ext uri="{C183D7F6-B498-43B3-948B-1728B52AA6E4}">
                        <adec:decorative xmlns:adec="http://schemas.microsoft.com/office/drawing/2017/decorative" val="1"/>
                      </a:ext>
                    </a:extLst>
                  </p:cNvPr>
                  <p:cNvGrpSpPr/>
                  <p:nvPr/>
                </p:nvGrpSpPr>
                <p:grpSpPr>
                  <a:xfrm flipH="1">
                    <a:off x="3192493" y="4577901"/>
                    <a:ext cx="257748" cy="272908"/>
                    <a:chOff x="3192491" y="4577901"/>
                    <a:chExt cx="543580" cy="575555"/>
                  </a:xfrm>
                </p:grpSpPr>
                <p:sp>
                  <p:nvSpPr>
                    <p:cNvPr id="85" name="Freeform 8">
                      <a:extLst>
                        <a:ext uri="{FF2B5EF4-FFF2-40B4-BE49-F238E27FC236}">
                          <a16:creationId xmlns:a16="http://schemas.microsoft.com/office/drawing/2014/main" id="{72602056-6A13-C6A4-19CF-9913637437D5}"/>
                        </a:ext>
                        <a:ext uri="{C183D7F6-B498-43B3-948B-1728B52AA6E4}">
                          <adec:decorative xmlns:adec="http://schemas.microsoft.com/office/drawing/2017/decorative" val="1"/>
                        </a:ext>
                      </a:extLst>
                    </p:cNvPr>
                    <p:cNvSpPr>
                      <a:spLocks/>
                    </p:cNvSpPr>
                    <p:nvPr/>
                  </p:nvSpPr>
                  <p:spPr bwMode="auto">
                    <a:xfrm>
                      <a:off x="3230861" y="4577901"/>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86" name="Freeform 9">
                      <a:extLst>
                        <a:ext uri="{FF2B5EF4-FFF2-40B4-BE49-F238E27FC236}">
                          <a16:creationId xmlns:a16="http://schemas.microsoft.com/office/drawing/2014/main" id="{8CAB67E1-5F09-2D01-14CF-A7C7538A67BA}"/>
                        </a:ext>
                        <a:ext uri="{C183D7F6-B498-43B3-948B-1728B52AA6E4}">
                          <adec:decorative xmlns:adec="http://schemas.microsoft.com/office/drawing/2017/decorative" val="1"/>
                        </a:ext>
                      </a:extLst>
                    </p:cNvPr>
                    <p:cNvSpPr>
                      <a:spLocks/>
                    </p:cNvSpPr>
                    <p:nvPr/>
                  </p:nvSpPr>
                  <p:spPr bwMode="auto">
                    <a:xfrm>
                      <a:off x="3493059" y="4724986"/>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87" name="Freeform 10">
                      <a:extLst>
                        <a:ext uri="{FF2B5EF4-FFF2-40B4-BE49-F238E27FC236}">
                          <a16:creationId xmlns:a16="http://schemas.microsoft.com/office/drawing/2014/main" id="{74148F68-A92E-352D-2DD8-2FD68BA39743}"/>
                        </a:ext>
                        <a:ext uri="{C183D7F6-B498-43B3-948B-1728B52AA6E4}">
                          <adec:decorative xmlns:adec="http://schemas.microsoft.com/office/drawing/2017/decorative" val="1"/>
                        </a:ext>
                      </a:extLst>
                    </p:cNvPr>
                    <p:cNvSpPr>
                      <a:spLocks/>
                    </p:cNvSpPr>
                    <p:nvPr/>
                  </p:nvSpPr>
                  <p:spPr bwMode="auto">
                    <a:xfrm>
                      <a:off x="3192491" y="4724986"/>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1" name="Group 60">
                  <a:extLst>
                    <a:ext uri="{FF2B5EF4-FFF2-40B4-BE49-F238E27FC236}">
                      <a16:creationId xmlns:a16="http://schemas.microsoft.com/office/drawing/2014/main" id="{806A4E4C-51F1-28B3-FEA7-DCC86A47956C}"/>
                    </a:ext>
                  </a:extLst>
                </p:cNvPr>
                <p:cNvGrpSpPr/>
                <p:nvPr/>
              </p:nvGrpSpPr>
              <p:grpSpPr>
                <a:xfrm>
                  <a:off x="2441300" y="4785485"/>
                  <a:ext cx="1052968" cy="858126"/>
                  <a:chOff x="2441300" y="4785485"/>
                  <a:chExt cx="960223" cy="782542"/>
                </a:xfrm>
              </p:grpSpPr>
              <p:sp>
                <p:nvSpPr>
                  <p:cNvPr id="72" name="Freeform 53">
                    <a:extLst>
                      <a:ext uri="{FF2B5EF4-FFF2-40B4-BE49-F238E27FC236}">
                        <a16:creationId xmlns:a16="http://schemas.microsoft.com/office/drawing/2014/main" id="{ED0A6BBD-A358-DA7C-85AC-C36E80FC2C98}"/>
                      </a:ext>
                    </a:extLst>
                  </p:cNvPr>
                  <p:cNvSpPr>
                    <a:spLocks/>
                  </p:cNvSpPr>
                  <p:nvPr/>
                </p:nvSpPr>
                <p:spPr bwMode="auto">
                  <a:xfrm>
                    <a:off x="2441300" y="4785485"/>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70BCD233-134F-333F-4F32-02ACBD6DD9D2}"/>
                      </a:ext>
                    </a:extLst>
                  </p:cNvPr>
                  <p:cNvGrpSpPr/>
                  <p:nvPr/>
                </p:nvGrpSpPr>
                <p:grpSpPr>
                  <a:xfrm>
                    <a:off x="2441300" y="4785485"/>
                    <a:ext cx="960223" cy="782542"/>
                    <a:chOff x="2441300" y="4785485"/>
                    <a:chExt cx="579864" cy="472564"/>
                  </a:xfrm>
                </p:grpSpPr>
                <p:sp>
                  <p:nvSpPr>
                    <p:cNvPr id="79" name="Freeform 54">
                      <a:extLst>
                        <a:ext uri="{FF2B5EF4-FFF2-40B4-BE49-F238E27FC236}">
                          <a16:creationId xmlns:a16="http://schemas.microsoft.com/office/drawing/2014/main" id="{8F868B5B-1099-B0BF-D9C1-A9E369AE9133}"/>
                        </a:ext>
                      </a:extLst>
                    </p:cNvPr>
                    <p:cNvSpPr>
                      <a:spLocks/>
                    </p:cNvSpPr>
                    <p:nvPr/>
                  </p:nvSpPr>
                  <p:spPr bwMode="auto">
                    <a:xfrm>
                      <a:off x="2441300" y="5050303"/>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80" name="Freeform 173">
                      <a:extLst>
                        <a:ext uri="{FF2B5EF4-FFF2-40B4-BE49-F238E27FC236}">
                          <a16:creationId xmlns:a16="http://schemas.microsoft.com/office/drawing/2014/main" id="{1BF2D970-5068-5671-ECAA-CF626C4EA2A8}"/>
                        </a:ext>
                      </a:extLst>
                    </p:cNvPr>
                    <p:cNvSpPr>
                      <a:spLocks/>
                    </p:cNvSpPr>
                    <p:nvPr/>
                  </p:nvSpPr>
                  <p:spPr bwMode="auto">
                    <a:xfrm>
                      <a:off x="2441303" y="4785485"/>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74" name="Rectangle 73">
                    <a:extLst>
                      <a:ext uri="{FF2B5EF4-FFF2-40B4-BE49-F238E27FC236}">
                        <a16:creationId xmlns:a16="http://schemas.microsoft.com/office/drawing/2014/main" id="{E59300B2-EC26-8E6C-83EE-BC92E15CE500}"/>
                      </a:ext>
                    </a:extLst>
                  </p:cNvPr>
                  <p:cNvSpPr/>
                  <p:nvPr/>
                </p:nvSpPr>
                <p:spPr>
                  <a:xfrm>
                    <a:off x="2539963" y="4871863"/>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75" name="Group 74">
                    <a:extLst>
                      <a:ext uri="{FF2B5EF4-FFF2-40B4-BE49-F238E27FC236}">
                        <a16:creationId xmlns:a16="http://schemas.microsoft.com/office/drawing/2014/main" id="{7A94899E-B664-B50A-1EB7-38E44E2D51D5}"/>
                      </a:ext>
                      <a:ext uri="{C183D7F6-B498-43B3-948B-1728B52AA6E4}">
                        <adec:decorative xmlns:adec="http://schemas.microsoft.com/office/drawing/2017/decorative" val="1"/>
                      </a:ext>
                    </a:extLst>
                  </p:cNvPr>
                  <p:cNvGrpSpPr/>
                  <p:nvPr/>
                </p:nvGrpSpPr>
                <p:grpSpPr>
                  <a:xfrm flipH="1">
                    <a:off x="2792542" y="4944202"/>
                    <a:ext cx="257748" cy="272908"/>
                    <a:chOff x="2792540" y="4944202"/>
                    <a:chExt cx="543580" cy="575555"/>
                  </a:xfrm>
                </p:grpSpPr>
                <p:sp>
                  <p:nvSpPr>
                    <p:cNvPr id="76" name="Freeform 8">
                      <a:extLst>
                        <a:ext uri="{FF2B5EF4-FFF2-40B4-BE49-F238E27FC236}">
                          <a16:creationId xmlns:a16="http://schemas.microsoft.com/office/drawing/2014/main" id="{550945AB-6F2D-3122-74FA-3E6748296579}"/>
                        </a:ext>
                        <a:ext uri="{C183D7F6-B498-43B3-948B-1728B52AA6E4}">
                          <adec:decorative xmlns:adec="http://schemas.microsoft.com/office/drawing/2017/decorative" val="1"/>
                        </a:ext>
                      </a:extLst>
                    </p:cNvPr>
                    <p:cNvSpPr>
                      <a:spLocks/>
                    </p:cNvSpPr>
                    <p:nvPr/>
                  </p:nvSpPr>
                  <p:spPr bwMode="auto">
                    <a:xfrm>
                      <a:off x="2830910" y="4944202"/>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9">
                      <a:extLst>
                        <a:ext uri="{FF2B5EF4-FFF2-40B4-BE49-F238E27FC236}">
                          <a16:creationId xmlns:a16="http://schemas.microsoft.com/office/drawing/2014/main" id="{17CDAE1C-D39D-0C23-6E30-15051A289A3A}"/>
                        </a:ext>
                        <a:ext uri="{C183D7F6-B498-43B3-948B-1728B52AA6E4}">
                          <adec:decorative xmlns:adec="http://schemas.microsoft.com/office/drawing/2017/decorative" val="1"/>
                        </a:ext>
                      </a:extLst>
                    </p:cNvPr>
                    <p:cNvSpPr>
                      <a:spLocks/>
                    </p:cNvSpPr>
                    <p:nvPr/>
                  </p:nvSpPr>
                  <p:spPr bwMode="auto">
                    <a:xfrm>
                      <a:off x="3093108" y="5091287"/>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78" name="Freeform 10">
                      <a:extLst>
                        <a:ext uri="{FF2B5EF4-FFF2-40B4-BE49-F238E27FC236}">
                          <a16:creationId xmlns:a16="http://schemas.microsoft.com/office/drawing/2014/main" id="{C5F8E4CB-A3D0-C0DA-FA7B-C9E51496DE80}"/>
                        </a:ext>
                        <a:ext uri="{C183D7F6-B498-43B3-948B-1728B52AA6E4}">
                          <adec:decorative xmlns:adec="http://schemas.microsoft.com/office/drawing/2017/decorative" val="1"/>
                        </a:ext>
                      </a:extLst>
                    </p:cNvPr>
                    <p:cNvSpPr>
                      <a:spLocks/>
                    </p:cNvSpPr>
                    <p:nvPr/>
                  </p:nvSpPr>
                  <p:spPr bwMode="auto">
                    <a:xfrm>
                      <a:off x="2792540" y="5091287"/>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nvGrpSpPr>
                <p:cNvPr id="62" name="Group 61">
                  <a:extLst>
                    <a:ext uri="{FF2B5EF4-FFF2-40B4-BE49-F238E27FC236}">
                      <a16:creationId xmlns:a16="http://schemas.microsoft.com/office/drawing/2014/main" id="{3C18F5C3-CDE8-AC85-CA63-A8EA5F6B4E3A}"/>
                    </a:ext>
                  </a:extLst>
                </p:cNvPr>
                <p:cNvGrpSpPr/>
                <p:nvPr/>
              </p:nvGrpSpPr>
              <p:grpSpPr>
                <a:xfrm>
                  <a:off x="2041349" y="5151786"/>
                  <a:ext cx="1052968" cy="858126"/>
                  <a:chOff x="2041349" y="5151786"/>
                  <a:chExt cx="960223" cy="782542"/>
                </a:xfrm>
              </p:grpSpPr>
              <p:sp>
                <p:nvSpPr>
                  <p:cNvPr id="63" name="Freeform 53">
                    <a:extLst>
                      <a:ext uri="{FF2B5EF4-FFF2-40B4-BE49-F238E27FC236}">
                        <a16:creationId xmlns:a16="http://schemas.microsoft.com/office/drawing/2014/main" id="{1D6E13BB-83D2-A59E-DD63-BBB578F9CBA5}"/>
                      </a:ext>
                    </a:extLst>
                  </p:cNvPr>
                  <p:cNvSpPr>
                    <a:spLocks/>
                  </p:cNvSpPr>
                  <p:nvPr/>
                </p:nvSpPr>
                <p:spPr bwMode="auto">
                  <a:xfrm>
                    <a:off x="2041349" y="5151786"/>
                    <a:ext cx="960223" cy="585961"/>
                  </a:xfrm>
                  <a:custGeom>
                    <a:avLst/>
                    <a:gdLst>
                      <a:gd name="T0" fmla="*/ 0 w 240"/>
                      <a:gd name="T1" fmla="*/ 11 h 147"/>
                      <a:gd name="T2" fmla="*/ 0 w 240"/>
                      <a:gd name="T3" fmla="*/ 137 h 147"/>
                      <a:gd name="T4" fmla="*/ 11 w 240"/>
                      <a:gd name="T5" fmla="*/ 147 h 147"/>
                      <a:gd name="T6" fmla="*/ 230 w 240"/>
                      <a:gd name="T7" fmla="*/ 147 h 147"/>
                      <a:gd name="T8" fmla="*/ 240 w 240"/>
                      <a:gd name="T9" fmla="*/ 137 h 147"/>
                      <a:gd name="T10" fmla="*/ 240 w 240"/>
                      <a:gd name="T11" fmla="*/ 11 h 147"/>
                      <a:gd name="T12" fmla="*/ 230 w 240"/>
                      <a:gd name="T13" fmla="*/ 0 h 147"/>
                      <a:gd name="T14" fmla="*/ 11 w 240"/>
                      <a:gd name="T15" fmla="*/ 0 h 147"/>
                      <a:gd name="T16" fmla="*/ 0 w 240"/>
                      <a:gd name="T17" fmla="*/ 11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 h="147">
                        <a:moveTo>
                          <a:pt x="0" y="11"/>
                        </a:moveTo>
                        <a:cubicBezTo>
                          <a:pt x="0" y="137"/>
                          <a:pt x="0" y="137"/>
                          <a:pt x="0" y="137"/>
                        </a:cubicBezTo>
                        <a:cubicBezTo>
                          <a:pt x="0" y="142"/>
                          <a:pt x="5" y="147"/>
                          <a:pt x="11" y="147"/>
                        </a:cubicBezTo>
                        <a:cubicBezTo>
                          <a:pt x="230" y="147"/>
                          <a:pt x="230" y="147"/>
                          <a:pt x="230" y="147"/>
                        </a:cubicBezTo>
                        <a:cubicBezTo>
                          <a:pt x="236" y="147"/>
                          <a:pt x="240" y="142"/>
                          <a:pt x="240" y="137"/>
                        </a:cubicBezTo>
                        <a:cubicBezTo>
                          <a:pt x="240" y="11"/>
                          <a:pt x="240" y="11"/>
                          <a:pt x="240" y="11"/>
                        </a:cubicBezTo>
                        <a:cubicBezTo>
                          <a:pt x="240" y="5"/>
                          <a:pt x="236" y="0"/>
                          <a:pt x="230" y="0"/>
                        </a:cubicBezTo>
                        <a:cubicBezTo>
                          <a:pt x="11" y="0"/>
                          <a:pt x="11" y="0"/>
                          <a:pt x="11" y="0"/>
                        </a:cubicBezTo>
                        <a:cubicBezTo>
                          <a:pt x="5" y="0"/>
                          <a:pt x="0" y="5"/>
                          <a:pt x="0" y="1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nvGrpSpPr>
                  <p:cNvPr id="64" name="Group 63">
                    <a:extLst>
                      <a:ext uri="{FF2B5EF4-FFF2-40B4-BE49-F238E27FC236}">
                        <a16:creationId xmlns:a16="http://schemas.microsoft.com/office/drawing/2014/main" id="{937575BF-6FF5-27FC-BBC4-65DACE7541BE}"/>
                      </a:ext>
                    </a:extLst>
                  </p:cNvPr>
                  <p:cNvGrpSpPr/>
                  <p:nvPr/>
                </p:nvGrpSpPr>
                <p:grpSpPr>
                  <a:xfrm>
                    <a:off x="2041349" y="5151786"/>
                    <a:ext cx="960223" cy="782542"/>
                    <a:chOff x="2041349" y="5151786"/>
                    <a:chExt cx="579864" cy="472564"/>
                  </a:xfrm>
                </p:grpSpPr>
                <p:sp>
                  <p:nvSpPr>
                    <p:cNvPr id="70" name="Freeform 54">
                      <a:extLst>
                        <a:ext uri="{FF2B5EF4-FFF2-40B4-BE49-F238E27FC236}">
                          <a16:creationId xmlns:a16="http://schemas.microsoft.com/office/drawing/2014/main" id="{6848F75A-66B8-066F-E12B-AC8C53ACE4D6}"/>
                        </a:ext>
                      </a:extLst>
                    </p:cNvPr>
                    <p:cNvSpPr>
                      <a:spLocks/>
                    </p:cNvSpPr>
                    <p:nvPr/>
                  </p:nvSpPr>
                  <p:spPr bwMode="auto">
                    <a:xfrm>
                      <a:off x="2041349" y="5416604"/>
                      <a:ext cx="579864" cy="207746"/>
                    </a:xfrm>
                    <a:custGeom>
                      <a:avLst/>
                      <a:gdLst>
                        <a:gd name="T0" fmla="*/ 0 w 240"/>
                        <a:gd name="T1" fmla="*/ 0 h 86"/>
                        <a:gd name="T2" fmla="*/ 0 w 240"/>
                        <a:gd name="T3" fmla="*/ 27 h 86"/>
                        <a:gd name="T4" fmla="*/ 11 w 240"/>
                        <a:gd name="T5" fmla="*/ 37 h 86"/>
                        <a:gd name="T6" fmla="*/ 115 w 240"/>
                        <a:gd name="T7" fmla="*/ 37 h 86"/>
                        <a:gd name="T8" fmla="*/ 115 w 240"/>
                        <a:gd name="T9" fmla="*/ 74 h 86"/>
                        <a:gd name="T10" fmla="*/ 59 w 240"/>
                        <a:gd name="T11" fmla="*/ 74 h 86"/>
                        <a:gd name="T12" fmla="*/ 59 w 240"/>
                        <a:gd name="T13" fmla="*/ 86 h 86"/>
                        <a:gd name="T14" fmla="*/ 182 w 240"/>
                        <a:gd name="T15" fmla="*/ 86 h 86"/>
                        <a:gd name="T16" fmla="*/ 182 w 240"/>
                        <a:gd name="T17" fmla="*/ 74 h 86"/>
                        <a:gd name="T18" fmla="*/ 126 w 240"/>
                        <a:gd name="T19" fmla="*/ 74 h 86"/>
                        <a:gd name="T20" fmla="*/ 126 w 240"/>
                        <a:gd name="T21" fmla="*/ 37 h 86"/>
                        <a:gd name="T22" fmla="*/ 230 w 240"/>
                        <a:gd name="T23" fmla="*/ 37 h 86"/>
                        <a:gd name="T24" fmla="*/ 240 w 240"/>
                        <a:gd name="T25" fmla="*/ 27 h 86"/>
                        <a:gd name="T26" fmla="*/ 240 w 240"/>
                        <a:gd name="T27" fmla="*/ 0 h 86"/>
                        <a:gd name="T28" fmla="*/ 0 w 240"/>
                        <a:gd name="T29"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0" h="86">
                          <a:moveTo>
                            <a:pt x="0" y="0"/>
                          </a:moveTo>
                          <a:cubicBezTo>
                            <a:pt x="0" y="27"/>
                            <a:pt x="0" y="27"/>
                            <a:pt x="0" y="27"/>
                          </a:cubicBezTo>
                          <a:cubicBezTo>
                            <a:pt x="0" y="32"/>
                            <a:pt x="5" y="37"/>
                            <a:pt x="11" y="37"/>
                          </a:cubicBezTo>
                          <a:cubicBezTo>
                            <a:pt x="115" y="37"/>
                            <a:pt x="115" y="37"/>
                            <a:pt x="115" y="37"/>
                          </a:cubicBezTo>
                          <a:cubicBezTo>
                            <a:pt x="115" y="74"/>
                            <a:pt x="115" y="74"/>
                            <a:pt x="115" y="74"/>
                          </a:cubicBezTo>
                          <a:cubicBezTo>
                            <a:pt x="59" y="74"/>
                            <a:pt x="59" y="74"/>
                            <a:pt x="59" y="74"/>
                          </a:cubicBezTo>
                          <a:cubicBezTo>
                            <a:pt x="59" y="86"/>
                            <a:pt x="59" y="86"/>
                            <a:pt x="59" y="86"/>
                          </a:cubicBezTo>
                          <a:cubicBezTo>
                            <a:pt x="182" y="86"/>
                            <a:pt x="182" y="86"/>
                            <a:pt x="182" y="86"/>
                          </a:cubicBezTo>
                          <a:cubicBezTo>
                            <a:pt x="182" y="74"/>
                            <a:pt x="182" y="74"/>
                            <a:pt x="182" y="74"/>
                          </a:cubicBezTo>
                          <a:cubicBezTo>
                            <a:pt x="126" y="74"/>
                            <a:pt x="126" y="74"/>
                            <a:pt x="126" y="74"/>
                          </a:cubicBezTo>
                          <a:cubicBezTo>
                            <a:pt x="126" y="37"/>
                            <a:pt x="126" y="37"/>
                            <a:pt x="126" y="37"/>
                          </a:cubicBezTo>
                          <a:cubicBezTo>
                            <a:pt x="230" y="37"/>
                            <a:pt x="230" y="37"/>
                            <a:pt x="230" y="37"/>
                          </a:cubicBezTo>
                          <a:cubicBezTo>
                            <a:pt x="236" y="37"/>
                            <a:pt x="240" y="32"/>
                            <a:pt x="240" y="27"/>
                          </a:cubicBezTo>
                          <a:cubicBezTo>
                            <a:pt x="240" y="0"/>
                            <a:pt x="240" y="0"/>
                            <a:pt x="240" y="0"/>
                          </a:cubicBezTo>
                          <a:lnTo>
                            <a:pt x="0" y="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sp>
                  <p:nvSpPr>
                    <p:cNvPr id="71" name="Freeform 173">
                      <a:extLst>
                        <a:ext uri="{FF2B5EF4-FFF2-40B4-BE49-F238E27FC236}">
                          <a16:creationId xmlns:a16="http://schemas.microsoft.com/office/drawing/2014/main" id="{5EA0B01D-094B-7A44-4544-23395005E883}"/>
                        </a:ext>
                      </a:extLst>
                    </p:cNvPr>
                    <p:cNvSpPr>
                      <a:spLocks/>
                    </p:cNvSpPr>
                    <p:nvPr/>
                  </p:nvSpPr>
                  <p:spPr bwMode="auto">
                    <a:xfrm>
                      <a:off x="2041352" y="5151786"/>
                      <a:ext cx="328742" cy="264818"/>
                    </a:xfrm>
                    <a:custGeom>
                      <a:avLst/>
                      <a:gdLst>
                        <a:gd name="T0" fmla="*/ 0 w 136"/>
                        <a:gd name="T1" fmla="*/ 110 h 110"/>
                        <a:gd name="T2" fmla="*/ 27 w 136"/>
                        <a:gd name="T3" fmla="*/ 110 h 110"/>
                        <a:gd name="T4" fmla="*/ 136 w 136"/>
                        <a:gd name="T5" fmla="*/ 0 h 110"/>
                        <a:gd name="T6" fmla="*/ 10 w 136"/>
                        <a:gd name="T7" fmla="*/ 0 h 110"/>
                        <a:gd name="T8" fmla="*/ 0 w 136"/>
                        <a:gd name="T9" fmla="*/ 10 h 110"/>
                        <a:gd name="T10" fmla="*/ 0 w 136"/>
                        <a:gd name="T11" fmla="*/ 110 h 110"/>
                      </a:gdLst>
                      <a:ahLst/>
                      <a:cxnLst>
                        <a:cxn ang="0">
                          <a:pos x="T0" y="T1"/>
                        </a:cxn>
                        <a:cxn ang="0">
                          <a:pos x="T2" y="T3"/>
                        </a:cxn>
                        <a:cxn ang="0">
                          <a:pos x="T4" y="T5"/>
                        </a:cxn>
                        <a:cxn ang="0">
                          <a:pos x="T6" y="T7"/>
                        </a:cxn>
                        <a:cxn ang="0">
                          <a:pos x="T8" y="T9"/>
                        </a:cxn>
                        <a:cxn ang="0">
                          <a:pos x="T10" y="T11"/>
                        </a:cxn>
                      </a:cxnLst>
                      <a:rect l="0" t="0" r="r" b="b"/>
                      <a:pathLst>
                        <a:path w="136" h="110">
                          <a:moveTo>
                            <a:pt x="0" y="110"/>
                          </a:moveTo>
                          <a:cubicBezTo>
                            <a:pt x="27" y="110"/>
                            <a:pt x="27" y="110"/>
                            <a:pt x="27" y="110"/>
                          </a:cubicBezTo>
                          <a:cubicBezTo>
                            <a:pt x="136" y="0"/>
                            <a:pt x="136" y="0"/>
                            <a:pt x="136" y="0"/>
                          </a:cubicBezTo>
                          <a:cubicBezTo>
                            <a:pt x="10" y="0"/>
                            <a:pt x="10" y="0"/>
                            <a:pt x="10" y="0"/>
                          </a:cubicBezTo>
                          <a:cubicBezTo>
                            <a:pt x="5" y="0"/>
                            <a:pt x="0" y="5"/>
                            <a:pt x="0" y="10"/>
                          </a:cubicBezTo>
                          <a:lnTo>
                            <a:pt x="0" y="110"/>
                          </a:lnTo>
                          <a:close/>
                        </a:path>
                      </a:pathLst>
                    </a:custGeom>
                    <a:solidFill>
                      <a:schemeClr val="accent1"/>
                    </a:solidFill>
                    <a:ln>
                      <a:noFill/>
                    </a:ln>
                  </p:spPr>
                  <p:txBody>
                    <a:bodyPr vert="horz" wrap="square" lIns="87830" tIns="43914" rIns="87830" bIns="43914"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053" rtl="0" eaLnBrk="1" fontAlgn="base" latinLnBrk="0" hangingPunct="1">
                        <a:lnSpc>
                          <a:spcPct val="100000"/>
                        </a:lnSpc>
                        <a:spcBef>
                          <a:spcPts val="0"/>
                        </a:spcBef>
                        <a:spcAft>
                          <a:spcPts val="0"/>
                        </a:spcAft>
                        <a:buClrTx/>
                        <a:buSzTx/>
                        <a:buFontTx/>
                        <a:buNone/>
                        <a:tabLst/>
                        <a:defRPr/>
                      </a:pPr>
                      <a:endParaRPr kumimoji="0" lang="en-US" sz="1567" b="0" i="0" u="none" strike="noStrike" kern="0" cap="none" spc="0" normalizeH="0" baseline="0" noProof="0">
                        <a:ln>
                          <a:noFill/>
                        </a:ln>
                        <a:solidFill>
                          <a:srgbClr val="FFFFFF"/>
                        </a:solidFill>
                        <a:effectLst/>
                        <a:uLnTx/>
                        <a:uFillTx/>
                        <a:latin typeface="Segoe UI"/>
                        <a:ea typeface="+mn-ea"/>
                        <a:cs typeface="+mn-cs"/>
                      </a:endParaRPr>
                    </a:p>
                  </p:txBody>
                </p:sp>
              </p:grpSp>
              <p:sp>
                <p:nvSpPr>
                  <p:cNvPr id="65" name="Rectangle 64">
                    <a:extLst>
                      <a:ext uri="{FF2B5EF4-FFF2-40B4-BE49-F238E27FC236}">
                        <a16:creationId xmlns:a16="http://schemas.microsoft.com/office/drawing/2014/main" id="{7101C3A9-D5E3-96C4-BABC-86FC4DF922CC}"/>
                      </a:ext>
                    </a:extLst>
                  </p:cNvPr>
                  <p:cNvSpPr/>
                  <p:nvPr/>
                </p:nvSpPr>
                <p:spPr>
                  <a:xfrm>
                    <a:off x="2140012" y="5238164"/>
                    <a:ext cx="762897" cy="417587"/>
                  </a:xfrm>
                  <a:prstGeom prst="rect">
                    <a:avLst/>
                  </a:prstGeom>
                  <a:solidFill>
                    <a:schemeClr val="bg1"/>
                  </a:solidFill>
                  <a:ln w="19050" cap="flat" cmpd="sng" algn="ctr">
                    <a:noFill/>
                    <a:prstDash val="solid"/>
                    <a:miter lim="800000"/>
                  </a:ln>
                  <a:effectLst/>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366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nvGrpSpPr>
                  <p:cNvPr id="66" name="Group 65">
                    <a:extLst>
                      <a:ext uri="{FF2B5EF4-FFF2-40B4-BE49-F238E27FC236}">
                        <a16:creationId xmlns:a16="http://schemas.microsoft.com/office/drawing/2014/main" id="{2935214F-EFD9-62F2-F263-C5502908E036}"/>
                      </a:ext>
                      <a:ext uri="{C183D7F6-B498-43B3-948B-1728B52AA6E4}">
                        <adec:decorative xmlns:adec="http://schemas.microsoft.com/office/drawing/2017/decorative" val="1"/>
                      </a:ext>
                    </a:extLst>
                  </p:cNvPr>
                  <p:cNvGrpSpPr/>
                  <p:nvPr/>
                </p:nvGrpSpPr>
                <p:grpSpPr>
                  <a:xfrm flipH="1">
                    <a:off x="2392589" y="5310503"/>
                    <a:ext cx="257748" cy="272908"/>
                    <a:chOff x="2392589" y="5310503"/>
                    <a:chExt cx="543580" cy="575555"/>
                  </a:xfrm>
                </p:grpSpPr>
                <p:sp>
                  <p:nvSpPr>
                    <p:cNvPr id="67" name="Freeform 8">
                      <a:extLst>
                        <a:ext uri="{FF2B5EF4-FFF2-40B4-BE49-F238E27FC236}">
                          <a16:creationId xmlns:a16="http://schemas.microsoft.com/office/drawing/2014/main" id="{EDD6EE37-57DE-3738-5B75-9E378F2203C1}"/>
                        </a:ext>
                        <a:ext uri="{C183D7F6-B498-43B3-948B-1728B52AA6E4}">
                          <adec:decorative xmlns:adec="http://schemas.microsoft.com/office/drawing/2017/decorative" val="1"/>
                        </a:ext>
                      </a:extLst>
                    </p:cNvPr>
                    <p:cNvSpPr>
                      <a:spLocks/>
                    </p:cNvSpPr>
                    <p:nvPr/>
                  </p:nvSpPr>
                  <p:spPr bwMode="auto">
                    <a:xfrm>
                      <a:off x="2430959" y="5310503"/>
                      <a:ext cx="466840" cy="204642"/>
                    </a:xfrm>
                    <a:custGeom>
                      <a:avLst/>
                      <a:gdLst>
                        <a:gd name="T0" fmla="*/ 73 w 146"/>
                        <a:gd name="T1" fmla="*/ 0 h 64"/>
                        <a:gd name="T2" fmla="*/ 0 w 146"/>
                        <a:gd name="T3" fmla="*/ 31 h 64"/>
                        <a:gd name="T4" fmla="*/ 73 w 146"/>
                        <a:gd name="T5" fmla="*/ 64 h 64"/>
                        <a:gd name="T6" fmla="*/ 146 w 146"/>
                        <a:gd name="T7" fmla="*/ 31 h 64"/>
                        <a:gd name="T8" fmla="*/ 73 w 146"/>
                        <a:gd name="T9" fmla="*/ 0 h 64"/>
                        <a:gd name="T10" fmla="*/ 73 w 146"/>
                        <a:gd name="T11" fmla="*/ 0 h 64"/>
                      </a:gdLst>
                      <a:ahLst/>
                      <a:cxnLst>
                        <a:cxn ang="0">
                          <a:pos x="T0" y="T1"/>
                        </a:cxn>
                        <a:cxn ang="0">
                          <a:pos x="T2" y="T3"/>
                        </a:cxn>
                        <a:cxn ang="0">
                          <a:pos x="T4" y="T5"/>
                        </a:cxn>
                        <a:cxn ang="0">
                          <a:pos x="T6" y="T7"/>
                        </a:cxn>
                        <a:cxn ang="0">
                          <a:pos x="T8" y="T9"/>
                        </a:cxn>
                        <a:cxn ang="0">
                          <a:pos x="T10" y="T11"/>
                        </a:cxn>
                      </a:cxnLst>
                      <a:rect l="0" t="0" r="r" b="b"/>
                      <a:pathLst>
                        <a:path w="146" h="64">
                          <a:moveTo>
                            <a:pt x="73" y="0"/>
                          </a:moveTo>
                          <a:lnTo>
                            <a:pt x="0" y="31"/>
                          </a:lnTo>
                          <a:lnTo>
                            <a:pt x="73" y="64"/>
                          </a:lnTo>
                          <a:lnTo>
                            <a:pt x="146" y="31"/>
                          </a:lnTo>
                          <a:lnTo>
                            <a:pt x="73" y="0"/>
                          </a:lnTo>
                          <a:lnTo>
                            <a:pt x="73"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9">
                      <a:extLst>
                        <a:ext uri="{FF2B5EF4-FFF2-40B4-BE49-F238E27FC236}">
                          <a16:creationId xmlns:a16="http://schemas.microsoft.com/office/drawing/2014/main" id="{093CC019-82CF-D979-DC94-80311979D5A4}"/>
                        </a:ext>
                        <a:ext uri="{C183D7F6-B498-43B3-948B-1728B52AA6E4}">
                          <adec:decorative xmlns:adec="http://schemas.microsoft.com/office/drawing/2017/decorative" val="1"/>
                        </a:ext>
                      </a:extLst>
                    </p:cNvPr>
                    <p:cNvSpPr>
                      <a:spLocks/>
                    </p:cNvSpPr>
                    <p:nvPr/>
                  </p:nvSpPr>
                  <p:spPr bwMode="auto">
                    <a:xfrm>
                      <a:off x="2693157" y="5457588"/>
                      <a:ext cx="243012" cy="428470"/>
                    </a:xfrm>
                    <a:custGeom>
                      <a:avLst/>
                      <a:gdLst>
                        <a:gd name="T0" fmla="*/ 0 w 76"/>
                        <a:gd name="T1" fmla="*/ 35 h 134"/>
                        <a:gd name="T2" fmla="*/ 0 w 76"/>
                        <a:gd name="T3" fmla="*/ 134 h 134"/>
                        <a:gd name="T4" fmla="*/ 76 w 76"/>
                        <a:gd name="T5" fmla="*/ 101 h 134"/>
                        <a:gd name="T6" fmla="*/ 76 w 76"/>
                        <a:gd name="T7" fmla="*/ 0 h 134"/>
                        <a:gd name="T8" fmla="*/ 0 w 76"/>
                        <a:gd name="T9" fmla="*/ 35 h 134"/>
                        <a:gd name="T10" fmla="*/ 0 w 76"/>
                        <a:gd name="T11" fmla="*/ 35 h 134"/>
                      </a:gdLst>
                      <a:ahLst/>
                      <a:cxnLst>
                        <a:cxn ang="0">
                          <a:pos x="T0" y="T1"/>
                        </a:cxn>
                        <a:cxn ang="0">
                          <a:pos x="T2" y="T3"/>
                        </a:cxn>
                        <a:cxn ang="0">
                          <a:pos x="T4" y="T5"/>
                        </a:cxn>
                        <a:cxn ang="0">
                          <a:pos x="T6" y="T7"/>
                        </a:cxn>
                        <a:cxn ang="0">
                          <a:pos x="T8" y="T9"/>
                        </a:cxn>
                        <a:cxn ang="0">
                          <a:pos x="T10" y="T11"/>
                        </a:cxn>
                      </a:cxnLst>
                      <a:rect l="0" t="0" r="r" b="b"/>
                      <a:pathLst>
                        <a:path w="76" h="134">
                          <a:moveTo>
                            <a:pt x="0" y="35"/>
                          </a:moveTo>
                          <a:lnTo>
                            <a:pt x="0" y="134"/>
                          </a:lnTo>
                          <a:lnTo>
                            <a:pt x="76" y="101"/>
                          </a:lnTo>
                          <a:lnTo>
                            <a:pt x="76" y="0"/>
                          </a:lnTo>
                          <a:lnTo>
                            <a:pt x="0" y="35"/>
                          </a:lnTo>
                          <a:lnTo>
                            <a:pt x="0" y="35"/>
                          </a:lnTo>
                          <a:close/>
                        </a:path>
                      </a:pathLst>
                    </a:custGeom>
                    <a:solidFill>
                      <a:srgbClr val="50E6FF"/>
                    </a:solidFill>
                    <a:ln w="12700" cap="flat">
                      <a:solidFill>
                        <a:srgbClr val="50E6FF"/>
                      </a:solidFill>
                      <a:prstDash val="solid"/>
                      <a:miter lim="800000"/>
                      <a:headEnd/>
                      <a:tailEnd/>
                    </a:ln>
                  </p:spPr>
                  <p:txBody>
                    <a:bodyPr vert="horz" wrap="square" lIns="89592" tIns="44796" rIns="89592" bIns="44796"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587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Calibri" panose="020F0502020204030204"/>
                        <a:ea typeface="+mn-ea"/>
                        <a:cs typeface="+mn-cs"/>
                      </a:endParaRPr>
                    </a:p>
                  </p:txBody>
                </p:sp>
                <p:sp>
                  <p:nvSpPr>
                    <p:cNvPr id="69" name="Freeform 10">
                      <a:extLst>
                        <a:ext uri="{FF2B5EF4-FFF2-40B4-BE49-F238E27FC236}">
                          <a16:creationId xmlns:a16="http://schemas.microsoft.com/office/drawing/2014/main" id="{8BDB91F1-E5A7-3085-7DE3-863E7DF85AAF}"/>
                        </a:ext>
                        <a:ext uri="{C183D7F6-B498-43B3-948B-1728B52AA6E4}">
                          <adec:decorative xmlns:adec="http://schemas.microsoft.com/office/drawing/2017/decorative" val="1"/>
                        </a:ext>
                      </a:extLst>
                    </p:cNvPr>
                    <p:cNvSpPr>
                      <a:spLocks/>
                    </p:cNvSpPr>
                    <p:nvPr/>
                  </p:nvSpPr>
                  <p:spPr bwMode="auto">
                    <a:xfrm>
                      <a:off x="2392589" y="5457588"/>
                      <a:ext cx="246211" cy="428470"/>
                    </a:xfrm>
                    <a:custGeom>
                      <a:avLst/>
                      <a:gdLst>
                        <a:gd name="T0" fmla="*/ 0 w 77"/>
                        <a:gd name="T1" fmla="*/ 101 h 134"/>
                        <a:gd name="T2" fmla="*/ 77 w 77"/>
                        <a:gd name="T3" fmla="*/ 134 h 134"/>
                        <a:gd name="T4" fmla="*/ 77 w 77"/>
                        <a:gd name="T5" fmla="*/ 35 h 134"/>
                        <a:gd name="T6" fmla="*/ 0 w 77"/>
                        <a:gd name="T7" fmla="*/ 0 h 134"/>
                        <a:gd name="T8" fmla="*/ 0 w 77"/>
                        <a:gd name="T9" fmla="*/ 101 h 134"/>
                        <a:gd name="T10" fmla="*/ 0 w 77"/>
                        <a:gd name="T11" fmla="*/ 101 h 134"/>
                      </a:gdLst>
                      <a:ahLst/>
                      <a:cxnLst>
                        <a:cxn ang="0">
                          <a:pos x="T0" y="T1"/>
                        </a:cxn>
                        <a:cxn ang="0">
                          <a:pos x="T2" y="T3"/>
                        </a:cxn>
                        <a:cxn ang="0">
                          <a:pos x="T4" y="T5"/>
                        </a:cxn>
                        <a:cxn ang="0">
                          <a:pos x="T6" y="T7"/>
                        </a:cxn>
                        <a:cxn ang="0">
                          <a:pos x="T8" y="T9"/>
                        </a:cxn>
                        <a:cxn ang="0">
                          <a:pos x="T10" y="T11"/>
                        </a:cxn>
                      </a:cxnLst>
                      <a:rect l="0" t="0" r="r" b="b"/>
                      <a:pathLst>
                        <a:path w="77" h="134">
                          <a:moveTo>
                            <a:pt x="0" y="101"/>
                          </a:moveTo>
                          <a:lnTo>
                            <a:pt x="77" y="134"/>
                          </a:lnTo>
                          <a:lnTo>
                            <a:pt x="77" y="35"/>
                          </a:lnTo>
                          <a:lnTo>
                            <a:pt x="0" y="0"/>
                          </a:lnTo>
                          <a:lnTo>
                            <a:pt x="0" y="101"/>
                          </a:lnTo>
                          <a:lnTo>
                            <a:pt x="0" y="10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grpSp>
          </p:grpSp>
          <p:sp>
            <p:nvSpPr>
              <p:cNvPr id="55" name="Arrow: Right 54">
                <a:extLst>
                  <a:ext uri="{FF2B5EF4-FFF2-40B4-BE49-F238E27FC236}">
                    <a16:creationId xmlns:a16="http://schemas.microsoft.com/office/drawing/2014/main" id="{6F4DEE6E-E200-2D59-B212-0DAD2FC64EB9}"/>
                  </a:ext>
                  <a:ext uri="{C183D7F6-B498-43B3-948B-1728B52AA6E4}">
                    <adec:decorative xmlns:adec="http://schemas.microsoft.com/office/drawing/2017/decorative" val="1"/>
                  </a:ext>
                </a:extLst>
              </p:cNvPr>
              <p:cNvSpPr/>
              <p:nvPr/>
            </p:nvSpPr>
            <p:spPr>
              <a:xfrm>
                <a:off x="2494603" y="5152709"/>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6" name="Arrow: Right 55">
                <a:extLst>
                  <a:ext uri="{FF2B5EF4-FFF2-40B4-BE49-F238E27FC236}">
                    <a16:creationId xmlns:a16="http://schemas.microsoft.com/office/drawing/2014/main" id="{B6086906-9011-5617-6737-705D7D67DF43}"/>
                  </a:ext>
                  <a:ext uri="{C183D7F6-B498-43B3-948B-1728B52AA6E4}">
                    <adec:decorative xmlns:adec="http://schemas.microsoft.com/office/drawing/2017/decorative" val="1"/>
                  </a:ext>
                </a:extLst>
              </p:cNvPr>
              <p:cNvSpPr/>
              <p:nvPr/>
            </p:nvSpPr>
            <p:spPr>
              <a:xfrm rot="5400000">
                <a:off x="2997443" y="4890195"/>
                <a:ext cx="756696"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7" name="Arrow: Right 56">
                <a:extLst>
                  <a:ext uri="{FF2B5EF4-FFF2-40B4-BE49-F238E27FC236}">
                    <a16:creationId xmlns:a16="http://schemas.microsoft.com/office/drawing/2014/main" id="{3FC32268-8D8F-7BA3-CD32-24CD2A11BC8A}"/>
                  </a:ext>
                  <a:ext uri="{C183D7F6-B498-43B3-948B-1728B52AA6E4}">
                    <adec:decorative xmlns:adec="http://schemas.microsoft.com/office/drawing/2017/decorative" val="1"/>
                  </a:ext>
                </a:extLst>
              </p:cNvPr>
              <p:cNvSpPr/>
              <p:nvPr/>
            </p:nvSpPr>
            <p:spPr>
              <a:xfrm>
                <a:off x="3259957" y="4412722"/>
                <a:ext cx="997021"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sp>
            <p:nvSpPr>
              <p:cNvPr id="58" name="Arrow: Right 57">
                <a:extLst>
                  <a:ext uri="{FF2B5EF4-FFF2-40B4-BE49-F238E27FC236}">
                    <a16:creationId xmlns:a16="http://schemas.microsoft.com/office/drawing/2014/main" id="{77372FBA-DC11-6653-89F6-6163AAD02CAA}"/>
                  </a:ext>
                  <a:ext uri="{C183D7F6-B498-43B3-948B-1728B52AA6E4}">
                    <adec:decorative xmlns:adec="http://schemas.microsoft.com/office/drawing/2017/decorative" val="1"/>
                  </a:ext>
                </a:extLst>
              </p:cNvPr>
              <p:cNvSpPr/>
              <p:nvPr/>
            </p:nvSpPr>
            <p:spPr>
              <a:xfrm rot="5400000">
                <a:off x="3845393" y="4232804"/>
                <a:ext cx="591503" cy="231667"/>
              </a:xfrm>
              <a:prstGeom prst="rightArrow">
                <a:avLst>
                  <a:gd name="adj1" fmla="val 100000"/>
                  <a:gd name="adj2" fmla="val 0"/>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42" tIns="43921" rIns="87842" bIns="43921"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878221" rtl="0" eaLnBrk="1" fontAlgn="base"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9" name="TextBox 188">
              <a:extLst>
                <a:ext uri="{FF2B5EF4-FFF2-40B4-BE49-F238E27FC236}">
                  <a16:creationId xmlns:a16="http://schemas.microsoft.com/office/drawing/2014/main" id="{4A87641E-5496-0088-86BA-4C09F3220ECC}"/>
                </a:ext>
              </a:extLst>
            </p:cNvPr>
            <p:cNvSpPr txBox="1"/>
            <p:nvPr/>
          </p:nvSpPr>
          <p:spPr>
            <a:xfrm>
              <a:off x="8183560" y="2985858"/>
              <a:ext cx="1471611" cy="52933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Model Containerization</a:t>
              </a: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92" name="Group 191">
            <a:extLst>
              <a:ext uri="{FF2B5EF4-FFF2-40B4-BE49-F238E27FC236}">
                <a16:creationId xmlns:a16="http://schemas.microsoft.com/office/drawing/2014/main" id="{064F2D2D-FBB6-77D4-6559-7A96B85B196B}"/>
              </a:ext>
              <a:ext uri="{C183D7F6-B498-43B3-948B-1728B52AA6E4}">
                <adec:decorative xmlns:adec="http://schemas.microsoft.com/office/drawing/2017/decorative" val="1"/>
              </a:ext>
            </a:extLst>
          </p:cNvPr>
          <p:cNvGrpSpPr/>
          <p:nvPr/>
        </p:nvGrpSpPr>
        <p:grpSpPr>
          <a:xfrm>
            <a:off x="6616019" y="4938031"/>
            <a:ext cx="1145040" cy="1083434"/>
            <a:chOff x="4667476" y="4056288"/>
            <a:chExt cx="1145040" cy="1083434"/>
          </a:xfrm>
        </p:grpSpPr>
        <p:grpSp>
          <p:nvGrpSpPr>
            <p:cNvPr id="101" name="Graphic 201">
              <a:extLst>
                <a:ext uri="{FF2B5EF4-FFF2-40B4-BE49-F238E27FC236}">
                  <a16:creationId xmlns:a16="http://schemas.microsoft.com/office/drawing/2014/main" id="{8D0B54D8-B870-B6A6-BFD2-70C5E0CB434E}"/>
                </a:ext>
                <a:ext uri="{C183D7F6-B498-43B3-948B-1728B52AA6E4}">
                  <adec:decorative xmlns:adec="http://schemas.microsoft.com/office/drawing/2017/decorative" val="1"/>
                </a:ext>
              </a:extLst>
            </p:cNvPr>
            <p:cNvGrpSpPr/>
            <p:nvPr/>
          </p:nvGrpSpPr>
          <p:grpSpPr>
            <a:xfrm>
              <a:off x="4971254" y="4520063"/>
              <a:ext cx="489110" cy="619659"/>
              <a:chOff x="2648968" y="5086122"/>
              <a:chExt cx="298009" cy="377551"/>
            </a:xfrm>
          </p:grpSpPr>
          <p:sp>
            <p:nvSpPr>
              <p:cNvPr id="103" name="Freeform: Shape 102">
                <a:extLst>
                  <a:ext uri="{FF2B5EF4-FFF2-40B4-BE49-F238E27FC236}">
                    <a16:creationId xmlns:a16="http://schemas.microsoft.com/office/drawing/2014/main" id="{FA47259C-9F54-232C-0CF5-41145A84CAE2}"/>
                  </a:ext>
                </a:extLst>
              </p:cNvPr>
              <p:cNvSpPr/>
              <p:nvPr/>
            </p:nvSpPr>
            <p:spPr>
              <a:xfrm>
                <a:off x="2648968" y="5302905"/>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12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12" y="128928"/>
                      <a:pt x="298512"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4" name="Freeform: Shape 103">
                <a:extLst>
                  <a:ext uri="{FF2B5EF4-FFF2-40B4-BE49-F238E27FC236}">
                    <a16:creationId xmlns:a16="http://schemas.microsoft.com/office/drawing/2014/main" id="{01A2C232-3220-BB72-856E-6352C3B5AC29}"/>
                  </a:ext>
                </a:extLst>
              </p:cNvPr>
              <p:cNvSpPr/>
              <p:nvPr/>
            </p:nvSpPr>
            <p:spPr>
              <a:xfrm>
                <a:off x="2648968" y="5287128"/>
                <a:ext cx="298009" cy="149005"/>
              </a:xfrm>
              <a:custGeom>
                <a:avLst/>
                <a:gdLst>
                  <a:gd name="connsiteX0" fmla="*/ 298380 w 298009"/>
                  <a:gd name="connsiteY0" fmla="*/ 1182 h 149004"/>
                  <a:gd name="connsiteX1" fmla="*/ 298578 w 298009"/>
                  <a:gd name="connsiteY1" fmla="*/ 78992 h 149004"/>
                  <a:gd name="connsiteX2" fmla="*/ 149880 w 298009"/>
                  <a:gd name="connsiteY2" fmla="*/ 149206 h 149004"/>
                  <a:gd name="connsiteX3" fmla="*/ 1182 w 298009"/>
                  <a:gd name="connsiteY3" fmla="*/ 78992 h 149004"/>
                  <a:gd name="connsiteX4" fmla="*/ 1182 w 298009"/>
                  <a:gd name="connsiteY4" fmla="*/ 1182 h 149004"/>
                  <a:gd name="connsiteX5" fmla="*/ 298380 w 298009"/>
                  <a:gd name="connsiteY5" fmla="*/ 1182 h 1490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9004">
                    <a:moveTo>
                      <a:pt x="298380" y="1182"/>
                    </a:moveTo>
                    <a:lnTo>
                      <a:pt x="298578" y="78992"/>
                    </a:lnTo>
                    <a:cubicBezTo>
                      <a:pt x="298578" y="117765"/>
                      <a:pt x="232021" y="149206"/>
                      <a:pt x="149880" y="149206"/>
                    </a:cubicBezTo>
                    <a:cubicBezTo>
                      <a:pt x="67740" y="149206"/>
                      <a:pt x="1182" y="117699"/>
                      <a:pt x="1182" y="78992"/>
                    </a:cubicBezTo>
                    <a:lnTo>
                      <a:pt x="1182" y="1182"/>
                    </a:lnTo>
                    <a:lnTo>
                      <a:pt x="298380" y="1182"/>
                    </a:ln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5" name="Freeform: Shape 104">
                <a:extLst>
                  <a:ext uri="{FF2B5EF4-FFF2-40B4-BE49-F238E27FC236}">
                    <a16:creationId xmlns:a16="http://schemas.microsoft.com/office/drawing/2014/main" id="{C08C7CE1-93D0-6BC6-0BAA-AEFA5639C7D2}"/>
                  </a:ext>
                </a:extLst>
              </p:cNvPr>
              <p:cNvSpPr/>
              <p:nvPr/>
            </p:nvSpPr>
            <p:spPr>
              <a:xfrm>
                <a:off x="2648968" y="5206806"/>
                <a:ext cx="298009" cy="160768"/>
              </a:xfrm>
              <a:custGeom>
                <a:avLst/>
                <a:gdLst>
                  <a:gd name="connsiteX0" fmla="*/ 297720 w 298009"/>
                  <a:gd name="connsiteY0" fmla="*/ 1182 h 160768"/>
                  <a:gd name="connsiteX1" fmla="*/ 1182 w 298009"/>
                  <a:gd name="connsiteY1" fmla="*/ 1182 h 160768"/>
                  <a:gd name="connsiteX2" fmla="*/ 1182 w 298009"/>
                  <a:gd name="connsiteY2" fmla="*/ 90155 h 160768"/>
                  <a:gd name="connsiteX3" fmla="*/ 149880 w 298009"/>
                  <a:gd name="connsiteY3" fmla="*/ 160369 h 160768"/>
                  <a:gd name="connsiteX4" fmla="*/ 298578 w 298009"/>
                  <a:gd name="connsiteY4" fmla="*/ 90155 h 160768"/>
                  <a:gd name="connsiteX5" fmla="*/ 297720 w 298009"/>
                  <a:gd name="connsiteY5" fmla="*/ 1182 h 160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60768">
                    <a:moveTo>
                      <a:pt x="297720" y="1182"/>
                    </a:moveTo>
                    <a:lnTo>
                      <a:pt x="1182" y="1182"/>
                    </a:lnTo>
                    <a:lnTo>
                      <a:pt x="1182" y="90155"/>
                    </a:lnTo>
                    <a:cubicBezTo>
                      <a:pt x="1182" y="128928"/>
                      <a:pt x="67740" y="160369"/>
                      <a:pt x="149880" y="160369"/>
                    </a:cubicBezTo>
                    <a:cubicBezTo>
                      <a:pt x="232021" y="160369"/>
                      <a:pt x="298578" y="128928"/>
                      <a:pt x="298578" y="90155"/>
                    </a:cubicBezTo>
                    <a:cubicBezTo>
                      <a:pt x="298512" y="90155"/>
                      <a:pt x="298380" y="1777"/>
                      <a:pt x="297720" y="1182"/>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6" name="Freeform: Shape 105">
                <a:extLst>
                  <a:ext uri="{FF2B5EF4-FFF2-40B4-BE49-F238E27FC236}">
                    <a16:creationId xmlns:a16="http://schemas.microsoft.com/office/drawing/2014/main" id="{8D8A545A-6C15-FA35-CCD7-AE8EFB05C75C}"/>
                  </a:ext>
                </a:extLst>
              </p:cNvPr>
              <p:cNvSpPr/>
              <p:nvPr/>
            </p:nvSpPr>
            <p:spPr>
              <a:xfrm>
                <a:off x="2648968" y="5151710"/>
                <a:ext cx="298009" cy="145083"/>
              </a:xfrm>
              <a:custGeom>
                <a:avLst/>
                <a:gdLst>
                  <a:gd name="connsiteX0" fmla="*/ 298512 w 298009"/>
                  <a:gd name="connsiteY0" fmla="*/ 1182 h 145083"/>
                  <a:gd name="connsiteX1" fmla="*/ 1182 w 298009"/>
                  <a:gd name="connsiteY1" fmla="*/ 1182 h 145083"/>
                  <a:gd name="connsiteX2" fmla="*/ 1182 w 298009"/>
                  <a:gd name="connsiteY2" fmla="*/ 74897 h 145083"/>
                  <a:gd name="connsiteX3" fmla="*/ 149880 w 298009"/>
                  <a:gd name="connsiteY3" fmla="*/ 145111 h 145083"/>
                  <a:gd name="connsiteX4" fmla="*/ 298512 w 298009"/>
                  <a:gd name="connsiteY4" fmla="*/ 74897 h 145083"/>
                  <a:gd name="connsiteX5" fmla="*/ 298512 w 298009"/>
                  <a:gd name="connsiteY5" fmla="*/ 1182 h 145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009" h="145083">
                    <a:moveTo>
                      <a:pt x="298512" y="1182"/>
                    </a:moveTo>
                    <a:lnTo>
                      <a:pt x="1182" y="1182"/>
                    </a:lnTo>
                    <a:lnTo>
                      <a:pt x="1182" y="74897"/>
                    </a:lnTo>
                    <a:cubicBezTo>
                      <a:pt x="1182" y="113670"/>
                      <a:pt x="67740" y="145111"/>
                      <a:pt x="149880" y="145111"/>
                    </a:cubicBezTo>
                    <a:cubicBezTo>
                      <a:pt x="232021" y="145111"/>
                      <a:pt x="298512" y="113670"/>
                      <a:pt x="298512" y="74897"/>
                    </a:cubicBezTo>
                    <a:cubicBezTo>
                      <a:pt x="298512" y="74897"/>
                      <a:pt x="298512" y="1777"/>
                      <a:pt x="298512" y="1182"/>
                    </a:cubicBezTo>
                    <a:close/>
                  </a:path>
                </a:pathLst>
              </a:custGeom>
              <a:solidFill>
                <a:srgbClr val="50E6FF"/>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107" name="Freeform: Shape 106">
                <a:extLst>
                  <a:ext uri="{FF2B5EF4-FFF2-40B4-BE49-F238E27FC236}">
                    <a16:creationId xmlns:a16="http://schemas.microsoft.com/office/drawing/2014/main" id="{6E587D0C-3BD3-84E3-EEBA-B04FB6AB3A71}"/>
                  </a:ext>
                </a:extLst>
              </p:cNvPr>
              <p:cNvSpPr/>
              <p:nvPr/>
            </p:nvSpPr>
            <p:spPr>
              <a:xfrm>
                <a:off x="2648968" y="5086122"/>
                <a:ext cx="298009" cy="137241"/>
              </a:xfrm>
              <a:custGeom>
                <a:avLst/>
                <a:gdLst>
                  <a:gd name="connsiteX0" fmla="*/ 149880 w 298009"/>
                  <a:gd name="connsiteY0" fmla="*/ 139893 h 137241"/>
                  <a:gd name="connsiteX1" fmla="*/ 298578 w 298009"/>
                  <a:gd name="connsiteY1" fmla="*/ 70537 h 137241"/>
                  <a:gd name="connsiteX2" fmla="*/ 149880 w 298009"/>
                  <a:gd name="connsiteY2" fmla="*/ 1182 h 137241"/>
                  <a:gd name="connsiteX3" fmla="*/ 1182 w 298009"/>
                  <a:gd name="connsiteY3" fmla="*/ 70537 h 137241"/>
                  <a:gd name="connsiteX4" fmla="*/ 149880 w 298009"/>
                  <a:gd name="connsiteY4" fmla="*/ 139893 h 1372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09" h="137241">
                    <a:moveTo>
                      <a:pt x="149880" y="139893"/>
                    </a:moveTo>
                    <a:cubicBezTo>
                      <a:pt x="232004" y="139893"/>
                      <a:pt x="298578" y="108841"/>
                      <a:pt x="298578" y="70537"/>
                    </a:cubicBezTo>
                    <a:cubicBezTo>
                      <a:pt x="298578" y="32234"/>
                      <a:pt x="232004" y="1182"/>
                      <a:pt x="149880" y="1182"/>
                    </a:cubicBezTo>
                    <a:cubicBezTo>
                      <a:pt x="67757" y="1182"/>
                      <a:pt x="1182" y="32234"/>
                      <a:pt x="1182" y="70537"/>
                    </a:cubicBezTo>
                    <a:cubicBezTo>
                      <a:pt x="1182" y="108841"/>
                      <a:pt x="67757" y="139893"/>
                      <a:pt x="149880" y="139893"/>
                    </a:cubicBezTo>
                    <a:close/>
                  </a:path>
                </a:pathLst>
              </a:custGeom>
              <a:solidFill>
                <a:srgbClr val="0078D3"/>
              </a:solidFill>
              <a:ln w="3830" cap="flat">
                <a:noFill/>
                <a:prstDash val="solid"/>
                <a:miter/>
              </a:ln>
            </p:spPr>
            <p:txBody>
              <a:bodyPr rtlCol="0" anchor="ct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3841"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190" name="TextBox 189">
              <a:extLst>
                <a:ext uri="{FF2B5EF4-FFF2-40B4-BE49-F238E27FC236}">
                  <a16:creationId xmlns:a16="http://schemas.microsoft.com/office/drawing/2014/main" id="{34D94AB1-18CD-B1C8-89B6-4FE1FAF17401}"/>
                </a:ext>
              </a:extLst>
            </p:cNvPr>
            <p:cNvSpPr txBox="1"/>
            <p:nvPr/>
          </p:nvSpPr>
          <p:spPr>
            <a:xfrm>
              <a:off x="4667476" y="4056288"/>
              <a:ext cx="1145040"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UI"/>
                  <a:ea typeface="+mn-ea"/>
                  <a:cs typeface="+mn-cs"/>
                </a:rPr>
                <a:t>Host image</a:t>
              </a:r>
              <a:endParaRPr kumimoji="0" lang="en-US" sz="12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39" name="Right Brace 38">
            <a:extLst>
              <a:ext uri="{FF2B5EF4-FFF2-40B4-BE49-F238E27FC236}">
                <a16:creationId xmlns:a16="http://schemas.microsoft.com/office/drawing/2014/main" id="{10FE06E0-FF0C-D593-1F0F-5C1C4F26A168}"/>
              </a:ext>
              <a:ext uri="{C183D7F6-B498-43B3-948B-1728B52AA6E4}">
                <adec:decorative xmlns:adec="http://schemas.microsoft.com/office/drawing/2017/decorative" val="1"/>
              </a:ext>
            </a:extLst>
          </p:cNvPr>
          <p:cNvSpPr/>
          <p:nvPr/>
        </p:nvSpPr>
        <p:spPr>
          <a:xfrm rot="5400000">
            <a:off x="6097199" y="166007"/>
            <a:ext cx="307848" cy="4049485"/>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1" name="Title 4" descr="Machine learning Architecture ">
            <a:extLst>
              <a:ext uri="{FF2B5EF4-FFF2-40B4-BE49-F238E27FC236}">
                <a16:creationId xmlns:a16="http://schemas.microsoft.com/office/drawing/2014/main" id="{58F836FC-D100-D02B-824E-69D540C3C488}"/>
              </a:ext>
            </a:extLst>
          </p:cNvPr>
          <p:cNvSpPr txBox="1">
            <a:spLocks/>
          </p:cNvSpPr>
          <p:nvPr/>
        </p:nvSpPr>
        <p:spPr>
          <a:xfrm>
            <a:off x="8262258" y="3119210"/>
            <a:ext cx="2645229" cy="972998"/>
          </a:xfrm>
          <a:prstGeom prst="rect">
            <a:avLst/>
          </a:prstGeom>
        </p:spPr>
        <p:txBody>
          <a:bodyPr vert="horz" lIns="91440" tIns="45720" rIns="91440" bIns="45720" rtlCol="0" anchor="ctr">
            <a:normAutofit fontScale="92500" lnSpcReduction="10000"/>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Segoe UI Semibold"/>
                <a:ea typeface="+mj-ea"/>
                <a:cs typeface="Segoe UI Semibold"/>
              </a:rPr>
              <a:t>in a </a:t>
            </a:r>
            <a:r>
              <a:rPr kumimoji="0" lang="en-US" sz="3600" b="0" i="0" u="none" strike="noStrike" kern="1200" cap="none" spc="0" normalizeH="0" baseline="0" noProof="0">
                <a:ln>
                  <a:noFill/>
                </a:ln>
                <a:solidFill>
                  <a:srgbClr val="C5B4E3"/>
                </a:solidFill>
                <a:effectLst/>
                <a:uLnTx/>
                <a:uFillTx/>
                <a:latin typeface="Segoe UI Semibold"/>
                <a:ea typeface="+mj-ea"/>
                <a:cs typeface="Segoe UI Semibold"/>
              </a:rPr>
              <a:t>matter of minutes</a:t>
            </a:r>
            <a:endParaRPr kumimoji="0" lang="en-US" sz="6600" b="0" i="0" u="none" strike="noStrike" kern="1200" cap="none" spc="0" normalizeH="0" baseline="0" noProof="0">
              <a:ln>
                <a:noFill/>
              </a:ln>
              <a:solidFill>
                <a:srgbClr val="C5B4E3"/>
              </a:solidFill>
              <a:effectLst/>
              <a:uLnTx/>
              <a:uFillTx/>
              <a:latin typeface="Segoe UI Semibold"/>
              <a:ea typeface="+mj-ea"/>
              <a:cs typeface="Segoe UI Semibold"/>
            </a:endParaRPr>
          </a:p>
        </p:txBody>
      </p:sp>
      <p:sp>
        <p:nvSpPr>
          <p:cNvPr id="2" name="Title 4" descr="Machine learning Architecture ">
            <a:extLst>
              <a:ext uri="{FF2B5EF4-FFF2-40B4-BE49-F238E27FC236}">
                <a16:creationId xmlns:a16="http://schemas.microsoft.com/office/drawing/2014/main" id="{4E1A4E53-FB82-E558-7AD0-D0557C7751E9}"/>
              </a:ext>
            </a:extLst>
          </p:cNvPr>
          <p:cNvSpPr txBox="1">
            <a:spLocks/>
          </p:cNvSpPr>
          <p:nvPr/>
        </p:nvSpPr>
        <p:spPr>
          <a:xfrm>
            <a:off x="380809" y="2999465"/>
            <a:ext cx="4816259" cy="109274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marL="0" marR="0" lvl="0" indent="0" algn="ctr" defTabSz="914400" rtl="0" eaLnBrk="1" fontAlgn="auto" latinLnBrk="0" hangingPunct="1">
              <a:lnSpc>
                <a:spcPct val="90000"/>
              </a:lnSpc>
              <a:spcBef>
                <a:spcPct val="0"/>
              </a:spcBef>
              <a:spcAft>
                <a:spcPts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a:ea typeface="+mj-ea"/>
                <a:cs typeface="Segoe UI Semibold"/>
              </a:rPr>
              <a:t>Workspace and infra setup to model inferencing </a:t>
            </a:r>
          </a:p>
        </p:txBody>
      </p:sp>
      <p:sp>
        <p:nvSpPr>
          <p:cNvPr id="6" name="TextBox 5">
            <a:extLst>
              <a:ext uri="{FF2B5EF4-FFF2-40B4-BE49-F238E27FC236}">
                <a16:creationId xmlns:a16="http://schemas.microsoft.com/office/drawing/2014/main" id="{EFC53E7B-C07E-5BDA-A024-6607827285D6}"/>
              </a:ext>
            </a:extLst>
          </p:cNvPr>
          <p:cNvSpPr txBox="1">
            <a:spLocks/>
          </p:cNvSpPr>
          <p:nvPr/>
        </p:nvSpPr>
        <p:spPr>
          <a:xfrm>
            <a:off x="7637125" y="1144622"/>
            <a:ext cx="1281271" cy="2616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defPPr>
              <a:defRPr lang="en-US"/>
            </a:defPPr>
            <a:lvl1pPr algn="ctr">
              <a:defRPr sz="1100">
                <a:solidFill>
                  <a:srgbClr val="4D94D8"/>
                </a:solidFill>
                <a:latin typeface="SegoeUI"/>
              </a:defRPr>
            </a:lvl1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UI"/>
                <a:ea typeface="+mn-ea"/>
                <a:cs typeface="+mn-cs"/>
              </a:rPr>
              <a:t>Innovate</a:t>
            </a:r>
          </a:p>
        </p:txBody>
      </p:sp>
      <p:grpSp>
        <p:nvGrpSpPr>
          <p:cNvPr id="10" name="Group 9">
            <a:extLst>
              <a:ext uri="{FF2B5EF4-FFF2-40B4-BE49-F238E27FC236}">
                <a16:creationId xmlns:a16="http://schemas.microsoft.com/office/drawing/2014/main" id="{356ED22E-4DDF-B3FD-F502-8B587633BD9B}"/>
              </a:ext>
              <a:ext uri="{C183D7F6-B498-43B3-948B-1728B52AA6E4}">
                <adec:decorative xmlns:adec="http://schemas.microsoft.com/office/drawing/2017/decorative" val="1"/>
              </a:ext>
            </a:extLst>
          </p:cNvPr>
          <p:cNvGrpSpPr/>
          <p:nvPr/>
        </p:nvGrpSpPr>
        <p:grpSpPr>
          <a:xfrm>
            <a:off x="3813629" y="1217386"/>
            <a:ext cx="936171" cy="729342"/>
            <a:chOff x="3568700" y="1386115"/>
            <a:chExt cx="936171" cy="729342"/>
          </a:xfrm>
        </p:grpSpPr>
        <p:pic>
          <p:nvPicPr>
            <p:cNvPr id="8" name="Graphic 7" descr="Rocket with solid fill">
              <a:extLst>
                <a:ext uri="{FF2B5EF4-FFF2-40B4-BE49-F238E27FC236}">
                  <a16:creationId xmlns:a16="http://schemas.microsoft.com/office/drawing/2014/main" id="{B3F6FED5-64EC-254B-0A1B-C953C828468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693885" y="1594755"/>
              <a:ext cx="542473" cy="520702"/>
            </a:xfrm>
            <a:prstGeom prst="rect">
              <a:avLst/>
            </a:prstGeom>
          </p:spPr>
        </p:pic>
        <p:sp>
          <p:nvSpPr>
            <p:cNvPr id="9" name="TextBox 8">
              <a:extLst>
                <a:ext uri="{FF2B5EF4-FFF2-40B4-BE49-F238E27FC236}">
                  <a16:creationId xmlns:a16="http://schemas.microsoft.com/office/drawing/2014/main" id="{7C7154FE-DE9B-BED1-FFD6-8ED13131AE7D}"/>
                </a:ext>
              </a:extLst>
            </p:cNvPr>
            <p:cNvSpPr txBox="1"/>
            <p:nvPr/>
          </p:nvSpPr>
          <p:spPr>
            <a:xfrm>
              <a:off x="3568700" y="1386115"/>
              <a:ext cx="936171" cy="169277"/>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FFFFFF"/>
                  </a:solidFill>
                  <a:effectLst/>
                  <a:uLnTx/>
                  <a:uFillTx/>
                  <a:latin typeface="Segoe UI"/>
                  <a:ea typeface="+mn-ea"/>
                  <a:cs typeface="Segoe UI"/>
                </a:rPr>
                <a:t>Deploy</a:t>
              </a:r>
            </a:p>
          </p:txBody>
        </p:sp>
      </p:grpSp>
      <p:pic>
        <p:nvPicPr>
          <p:cNvPr id="7" name="Graphic 6" descr="Programmer female with solid fill">
            <a:extLst>
              <a:ext uri="{FF2B5EF4-FFF2-40B4-BE49-F238E27FC236}">
                <a16:creationId xmlns:a16="http://schemas.microsoft.com/office/drawing/2014/main" id="{2A0CF060-9308-CC51-204A-2E3457CCFC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96237" y="1340643"/>
            <a:ext cx="563166" cy="563166"/>
          </a:xfrm>
          <a:prstGeom prst="rect">
            <a:avLst/>
          </a:prstGeom>
        </p:spPr>
      </p:pic>
      <p:sp>
        <p:nvSpPr>
          <p:cNvPr id="4" name="Rounded Rectangle 18" descr="Announcing&#10;">
            <a:extLst>
              <a:ext uri="{FF2B5EF4-FFF2-40B4-BE49-F238E27FC236}">
                <a16:creationId xmlns:a16="http://schemas.microsoft.com/office/drawing/2014/main" id="{1C39D93C-30C1-4A02-9257-FC5AC492A64F}"/>
              </a:ext>
            </a:extLst>
          </p:cNvPr>
          <p:cNvSpPr/>
          <p:nvPr/>
        </p:nvSpPr>
        <p:spPr bwMode="auto">
          <a:xfrm>
            <a:off x="9184764" y="206171"/>
            <a:ext cx="2626426" cy="610237"/>
          </a:xfrm>
          <a:prstGeom prst="roundRect">
            <a:avLst>
              <a:gd name="adj" fmla="val 50000"/>
            </a:avLst>
          </a:prstGeom>
          <a:gradFill flip="none" rotWithShape="1">
            <a:gsLst>
              <a:gs pos="35000">
                <a:srgbClr val="C5B4E3"/>
              </a:gs>
              <a:gs pos="10000">
                <a:srgbClr val="FFB3BB"/>
              </a:gs>
            </a:gsLst>
            <a:path path="circle">
              <a:fillToRect l="100000" t="100000"/>
            </a:path>
            <a:tileRect r="-100000" b="-100000"/>
          </a:gradFill>
          <a:ln>
            <a:noFill/>
            <a:prstDash/>
          </a:ln>
          <a:effectLst>
            <a:outerShdw blurRad="63500" dist="127000" dir="2700000" algn="tl" rotWithShape="0">
              <a:srgbClr val="000000">
                <a:alpha val="50000"/>
              </a:srgbClr>
            </a:outerShdw>
          </a:effectLst>
        </p:spPr>
        <p:txBody>
          <a:bodyPr rot="0" spcFirstLastPara="0" vertOverflow="overflow" horzOverflow="overflow" vert="horz" wrap="square" lIns="0" tIns="18288" rIns="0" bIns="45720" numCol="1" spcCol="0" rtlCol="0" fromWordArt="0" anchor="ctr" anchorCtr="0" forceAA="0" compatLnSpc="1">
            <a:prstTxWarp prst="textNoShape">
              <a:avLst/>
            </a:prstTxWarp>
            <a:spAutoFit/>
          </a:bodyPr>
          <a:lstStyle/>
          <a:p>
            <a:pPr algn="ctr" defTabSz="914400">
              <a:defRPr/>
            </a:pPr>
            <a:r>
              <a:rPr lang="en-US" sz="2400" b="1">
                <a:ln w="3175">
                  <a:noFill/>
                </a:ln>
                <a:gradFill>
                  <a:gsLst>
                    <a:gs pos="77528">
                      <a:srgbClr val="000000"/>
                    </a:gs>
                    <a:gs pos="53933">
                      <a:srgbClr val="000000"/>
                    </a:gs>
                  </a:gsLst>
                  <a:path path="circle">
                    <a:fillToRect l="100000" b="100000"/>
                  </a:path>
                </a:gradFill>
                <a:latin typeface="Segoe UI Semibold"/>
                <a:cs typeface="Segoe UI Semibold"/>
              </a:rPr>
              <a:t>Public preview</a:t>
            </a:r>
            <a:endParaRPr lang="en-US" sz="2400">
              <a:ln w="3175">
                <a:noFill/>
              </a:ln>
              <a:gradFill>
                <a:gsLst>
                  <a:gs pos="77528">
                    <a:srgbClr val="000000"/>
                  </a:gs>
                  <a:gs pos="53933">
                    <a:srgbClr val="000000"/>
                  </a:gs>
                </a:gsLst>
                <a:path path="circle">
                  <a:fillToRect l="100000" b="100000"/>
                </a:path>
              </a:gradFill>
              <a:latin typeface="Segoe UI Semibold"/>
              <a:cs typeface="Segoe UI Semibold"/>
            </a:endParaRPr>
          </a:p>
        </p:txBody>
      </p:sp>
    </p:spTree>
    <p:extLst>
      <p:ext uri="{BB962C8B-B14F-4D97-AF65-F5344CB8AC3E}">
        <p14:creationId xmlns:p14="http://schemas.microsoft.com/office/powerpoint/2010/main" val="109857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withEffect">
                                  <p:stCondLst>
                                    <p:cond delay="50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0-#ppt_h/2"/>
                                          </p:val>
                                        </p:tav>
                                        <p:tav tm="100000">
                                          <p:val>
                                            <p:strVal val="#ppt_y"/>
                                          </p:val>
                                        </p:tav>
                                      </p:tavLst>
                                    </p:anim>
                                  </p:childTnLst>
                                </p:cTn>
                              </p:par>
                              <p:par>
                                <p:cTn id="9" presetID="10"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250"/>
                                        <p:tgtEl>
                                          <p:spTgt spid="11"/>
                                        </p:tgtEl>
                                      </p:cBhvr>
                                    </p:animEffect>
                                  </p:childTnLst>
                                </p:cTn>
                              </p:par>
                              <p:par>
                                <p:cTn id="12" presetID="42" presetClass="path" presetSubtype="0" decel="100000" fill="hold" grpId="1" nodeType="withEffect">
                                  <p:stCondLst>
                                    <p:cond delay="0"/>
                                  </p:stCondLst>
                                  <p:childTnLst>
                                    <p:animMotion origin="layout" path="M -2.08333E-7 0.03889 L -2.08333E-7 -3.7037E-7 " pathEditMode="relative" rAng="0" ptsTypes="AA">
                                      <p:cBhvr>
                                        <p:cTn id="13" dur="500" fill="hold"/>
                                        <p:tgtEl>
                                          <p:spTgt spid="11"/>
                                        </p:tgtEl>
                                        <p:attrNameLst>
                                          <p:attrName>ppt_x</p:attrName>
                                          <p:attrName>ppt_y</p:attrName>
                                        </p:attrNameLst>
                                      </p:cBhvr>
                                      <p:rCtr x="0" y="-194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Rounded Corners 4">
            <a:extLst>
              <a:ext uri="{FF2B5EF4-FFF2-40B4-BE49-F238E27FC236}">
                <a16:creationId xmlns:a16="http://schemas.microsoft.com/office/drawing/2014/main" id="{CE36E972-E686-65FE-5409-F7C798E7A916}"/>
              </a:ext>
              <a:ext uri="{C183D7F6-B498-43B3-948B-1728B52AA6E4}">
                <adec:decorative xmlns:adec="http://schemas.microsoft.com/office/drawing/2017/decorative" val="1"/>
              </a:ext>
            </a:extLst>
          </p:cNvPr>
          <p:cNvSpPr>
            <a:spLocks noChangeAspect="1"/>
          </p:cNvSpPr>
          <p:nvPr/>
        </p:nvSpPr>
        <p:spPr bwMode="auto">
          <a:xfrm>
            <a:off x="442118" y="1210455"/>
            <a:ext cx="11359324" cy="5251852"/>
          </a:xfrm>
          <a:prstGeom prst="roundRect">
            <a:avLst>
              <a:gd name="adj" fmla="val 2218"/>
            </a:avLst>
          </a:prstGeom>
          <a:solidFill>
            <a:srgbClr val="454142"/>
          </a:solidFill>
          <a:ln w="12700" cap="flat" cmpd="sng" algn="ctr">
            <a:noFill/>
            <a:prstDash val="solid"/>
            <a:miter lim="800000"/>
            <a:headEnd type="none" w="med" len="med"/>
            <a:tailEnd type="none" w="med" len="med"/>
          </a:ln>
          <a:effectLst>
            <a:outerShdw blurRad="63500" dist="127000" dir="2700000" algn="tl" rotWithShape="0">
              <a:srgbClr val="000000">
                <a:alpha val="50000"/>
              </a:srgbClr>
            </a:outerShdw>
          </a:effectLst>
        </p:spPr>
        <p:txBody>
          <a:bodyPr rot="0" spcFirstLastPara="0" vertOverflow="overflow" horzOverflow="overflow" vert="horz" wrap="square" lIns="182880" tIns="144000" rIns="182880" bIns="14400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1" i="0" u="none" strike="noStrike" kern="0" cap="none" spc="0" normalizeH="0" baseline="0" noProof="0">
              <a:ln>
                <a:noFill/>
              </a:ln>
              <a:solidFill>
                <a:srgbClr val="FFFFFF"/>
              </a:solidFill>
              <a:effectLst/>
              <a:uLnTx/>
              <a:uFillTx/>
              <a:latin typeface="Segoe UI Semibold" panose="020B0502040204020203" pitchFamily="34" charset="0"/>
              <a:ea typeface="Open Sans" panose="020B0606030504020204" pitchFamily="34" charset="0"/>
              <a:cs typeface="Segoe UI Semibold" panose="020B0502040204020203" pitchFamily="34" charset="0"/>
            </a:endParaRPr>
          </a:p>
        </p:txBody>
      </p:sp>
      <p:sp>
        <p:nvSpPr>
          <p:cNvPr id="14" name="Title 13">
            <a:extLst>
              <a:ext uri="{FF2B5EF4-FFF2-40B4-BE49-F238E27FC236}">
                <a16:creationId xmlns:a16="http://schemas.microsoft.com/office/drawing/2014/main" id="{BDCDD63A-B0B8-40FA-A6D2-EB0FFD638E27}"/>
              </a:ext>
            </a:extLst>
          </p:cNvPr>
          <p:cNvSpPr>
            <a:spLocks noGrp="1"/>
          </p:cNvSpPr>
          <p:nvPr>
            <p:ph type="title"/>
          </p:nvPr>
        </p:nvSpPr>
        <p:spPr>
          <a:xfrm>
            <a:off x="588263" y="457200"/>
            <a:ext cx="11018520" cy="553998"/>
          </a:xfrm>
        </p:spPr>
        <p:txBody>
          <a:bodyPr>
            <a:noAutofit/>
          </a:bodyPr>
          <a:lstStyle/>
          <a:p>
            <a:pPr algn="ctr"/>
            <a:r>
              <a:rPr lang="en-US"/>
              <a:t>Demo – Contoso Pet Supplies</a:t>
            </a:r>
          </a:p>
        </p:txBody>
      </p:sp>
      <p:sp>
        <p:nvSpPr>
          <p:cNvPr id="28" name="Rectangle: Rounded Corners 432">
            <a:extLst>
              <a:ext uri="{FF2B5EF4-FFF2-40B4-BE49-F238E27FC236}">
                <a16:creationId xmlns:a16="http://schemas.microsoft.com/office/drawing/2014/main" id="{21FBB202-64C9-CF3A-B734-DAAD45E57F58}"/>
              </a:ext>
              <a:ext uri="{C183D7F6-B498-43B3-948B-1728B52AA6E4}">
                <adec:decorative xmlns:adec="http://schemas.microsoft.com/office/drawing/2017/decorative" val="1"/>
              </a:ext>
            </a:extLst>
          </p:cNvPr>
          <p:cNvSpPr/>
          <p:nvPr/>
        </p:nvSpPr>
        <p:spPr>
          <a:xfrm>
            <a:off x="604654" y="1592339"/>
            <a:ext cx="1242423" cy="894919"/>
          </a:xfrm>
          <a:prstGeom prst="roundRect">
            <a:avLst>
              <a:gd name="adj" fmla="val 3485"/>
            </a:avLst>
          </a:prstGeom>
          <a:solidFill>
            <a:srgbClr val="454142"/>
          </a:solidFill>
          <a:ln w="12700" cap="flat" cmpd="sng" algn="ctr">
            <a:solidFill>
              <a:srgbClr val="000000">
                <a:lumMod val="75000"/>
                <a:lumOff val="25000"/>
              </a:srgbClr>
            </a:solidFill>
            <a:prstDash val="solid"/>
            <a:headEnd type="none" w="med" len="med"/>
            <a:tailEnd type="none" w="med" len="med"/>
          </a:ln>
          <a:effectLst/>
        </p:spPr>
        <p:txBody>
          <a:bodyPr rot="0" spcFirstLastPara="0" vertOverflow="overflow" horzOverflow="overflow" vert="horz" wrap="square" lIns="182854" tIns="91427" rIns="182854" bIns="146284" numCol="1" spcCol="0" rtlCol="0" fromWordArt="0" anchor="ctr" anchorCtr="0" forceAA="0" compatLnSpc="1">
            <a:prstTxWarp prst="textNoShape">
              <a:avLst/>
            </a:prstTxWarp>
            <a:noAutofit/>
          </a:bodyP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29" name="Group 28">
            <a:extLst>
              <a:ext uri="{FF2B5EF4-FFF2-40B4-BE49-F238E27FC236}">
                <a16:creationId xmlns:a16="http://schemas.microsoft.com/office/drawing/2014/main" id="{DE74B165-37AD-7481-B95F-CB7DF28EC114}"/>
              </a:ext>
              <a:ext uri="{C183D7F6-B498-43B3-948B-1728B52AA6E4}">
                <adec:decorative xmlns:adec="http://schemas.microsoft.com/office/drawing/2017/decorative" val="1"/>
              </a:ext>
            </a:extLst>
          </p:cNvPr>
          <p:cNvGrpSpPr/>
          <p:nvPr/>
        </p:nvGrpSpPr>
        <p:grpSpPr>
          <a:xfrm>
            <a:off x="911908" y="2077200"/>
            <a:ext cx="887674" cy="230339"/>
            <a:chOff x="800239" y="3110539"/>
            <a:chExt cx="1245530" cy="345355"/>
          </a:xfrm>
        </p:grpSpPr>
        <p:sp>
          <p:nvSpPr>
            <p:cNvPr id="31" name="TextBox 30">
              <a:extLst>
                <a:ext uri="{FF2B5EF4-FFF2-40B4-BE49-F238E27FC236}">
                  <a16:creationId xmlns:a16="http://schemas.microsoft.com/office/drawing/2014/main" id="{A3EFD72E-EB69-E262-A043-BFE16FADC4BB}"/>
                </a:ext>
              </a:extLst>
            </p:cNvPr>
            <p:cNvSpPr txBox="1"/>
            <p:nvPr/>
          </p:nvSpPr>
          <p:spPr>
            <a:xfrm>
              <a:off x="1348503" y="3110539"/>
              <a:ext cx="697266" cy="290719"/>
            </a:xfrm>
            <a:prstGeom prst="rect">
              <a:avLst/>
            </a:prstGeom>
          </p:spPr>
          <p:txBody>
            <a:bodyPr vert="horz" wrap="square" lIns="0" tIns="0" rIns="0" bIns="0" rtlCol="0" anchor="t">
              <a:spAutoFit/>
            </a:bodyPr>
            <a:lstStyle>
              <a:defPPr>
                <a:defRPr lang="en-US"/>
              </a:defPPr>
              <a:lvl1pPr marR="0" lvl="0" indent="-233205" algn="ctr" defTabSz="914192" fontAlgn="auto">
                <a:lnSpc>
                  <a:spcPct val="90000"/>
                </a:lnSpc>
                <a:spcBef>
                  <a:spcPts val="0"/>
                </a:spcBef>
                <a:spcAft>
                  <a:spcPts val="588"/>
                </a:spcAft>
                <a:buClrTx/>
                <a:buSzTx/>
                <a:buFontTx/>
                <a:buNone/>
                <a:tabLst/>
                <a:defRPr sz="1700">
                  <a:gradFill>
                    <a:gsLst>
                      <a:gs pos="0">
                        <a:schemeClr val="tx1"/>
                      </a:gs>
                      <a:gs pos="100000">
                        <a:schemeClr val="tx1"/>
                      </a:gs>
                    </a:gsLst>
                    <a:lin ang="5400000" scaled="0"/>
                  </a:gradFill>
                  <a:latin typeface="Segoe UI Semibold" panose="020B0702040204020203" pitchFamily="34" charset="0"/>
                  <a:cs typeface="Segoe UI Semibold" panose="020B0702040204020203" pitchFamily="34" charset="0"/>
                </a:defRPr>
              </a:lvl1pPr>
            </a:lstStyle>
            <a:p>
              <a:pPr marL="0" marR="0" lvl="0" indent="-233160" algn="ctr" defTabSz="914016" rtl="0" eaLnBrk="1" fontAlgn="auto" latinLnBrk="0" hangingPunct="1">
                <a:lnSpc>
                  <a:spcPct val="90000"/>
                </a:lnSpc>
                <a:spcBef>
                  <a:spcPts val="0"/>
                </a:spcBef>
                <a:spcAft>
                  <a:spcPts val="588"/>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Code</a:t>
              </a:r>
            </a:p>
          </p:txBody>
        </p:sp>
        <p:pic>
          <p:nvPicPr>
            <p:cNvPr id="32" name="Graphic 31">
              <a:extLst>
                <a:ext uri="{FF2B5EF4-FFF2-40B4-BE49-F238E27FC236}">
                  <a16:creationId xmlns:a16="http://schemas.microsoft.com/office/drawing/2014/main" id="{9E194E69-2DFD-4639-7F85-F503B7DF18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00239" y="3115893"/>
              <a:ext cx="340001" cy="340001"/>
            </a:xfrm>
            <a:prstGeom prst="rect">
              <a:avLst/>
            </a:prstGeom>
          </p:spPr>
        </p:pic>
      </p:grpSp>
      <p:sp>
        <p:nvSpPr>
          <p:cNvPr id="91" name="TextBox 90">
            <a:extLst>
              <a:ext uri="{FF2B5EF4-FFF2-40B4-BE49-F238E27FC236}">
                <a16:creationId xmlns:a16="http://schemas.microsoft.com/office/drawing/2014/main" id="{4C5C39DE-05B3-1123-CBD6-DE716A574A8E}"/>
              </a:ext>
            </a:extLst>
          </p:cNvPr>
          <p:cNvSpPr txBox="1"/>
          <p:nvPr/>
        </p:nvSpPr>
        <p:spPr>
          <a:xfrm>
            <a:off x="2315480" y="1980036"/>
            <a:ext cx="586699" cy="646331"/>
          </a:xfrm>
          <a:prstGeom prst="rect">
            <a:avLst/>
          </a:prstGeom>
        </p:spPr>
        <p:txBody>
          <a:bodyPr vert="horz" wrap="none" lIns="0" tIns="0" rIns="0" bIns="0" rtlCol="0" anchor="t" anchorCtr="0">
            <a:spAutoFit/>
          </a:bodyPr>
          <a:lstStyle/>
          <a:p>
            <a:pPr marL="0" marR="0" lvl="0" indent="-23316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GitHub</a:t>
            </a:r>
          </a:p>
          <a:p>
            <a:pPr marL="0" marR="0" lvl="0" indent="-233160" algn="ctr" defTabSz="914016"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Actions</a:t>
            </a:r>
            <a:b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mn-ea"/>
                <a:cs typeface="Segoe UI Semibold" panose="020B0702040204020203" pitchFamily="34" charset="0"/>
              </a:rPr>
              <a:t>(CI/CD)</a:t>
            </a:r>
          </a:p>
        </p:txBody>
      </p:sp>
      <p:pic>
        <p:nvPicPr>
          <p:cNvPr id="92" name="Picture 91">
            <a:extLst>
              <a:ext uri="{FF2B5EF4-FFF2-40B4-BE49-F238E27FC236}">
                <a16:creationId xmlns:a16="http://schemas.microsoft.com/office/drawing/2014/main" id="{AA1FFBCE-CEA0-9DD7-110F-0DE755529A18}"/>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2393201" y="1456998"/>
            <a:ext cx="393196" cy="393197"/>
          </a:xfrm>
          <a:prstGeom prst="rect">
            <a:avLst/>
          </a:prstGeom>
          <a:solidFill>
            <a:schemeClr val="bg1"/>
          </a:solidFill>
        </p:spPr>
      </p:pic>
      <p:pic>
        <p:nvPicPr>
          <p:cNvPr id="1045" name="Graphic 1044">
            <a:extLst>
              <a:ext uri="{FF2B5EF4-FFF2-40B4-BE49-F238E27FC236}">
                <a16:creationId xmlns:a16="http://schemas.microsoft.com/office/drawing/2014/main" id="{017E53F7-E1F9-5177-AE9B-73A09D9FC52D}"/>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516483" y="1768432"/>
            <a:ext cx="438555" cy="438636"/>
          </a:xfrm>
          <a:prstGeom prst="rect">
            <a:avLst/>
          </a:prstGeom>
        </p:spPr>
      </p:pic>
      <p:sp>
        <p:nvSpPr>
          <p:cNvPr id="1046" name="TextBox 1045">
            <a:extLst>
              <a:ext uri="{FF2B5EF4-FFF2-40B4-BE49-F238E27FC236}">
                <a16:creationId xmlns:a16="http://schemas.microsoft.com/office/drawing/2014/main" id="{C21E20D4-09A5-D095-E562-082A0BDC2CB9}"/>
              </a:ext>
            </a:extLst>
          </p:cNvPr>
          <p:cNvSpPr txBox="1"/>
          <p:nvPr/>
        </p:nvSpPr>
        <p:spPr>
          <a:xfrm>
            <a:off x="3988973" y="1679515"/>
            <a:ext cx="1153493" cy="685475"/>
          </a:xfrm>
          <a:prstGeom prst="rect">
            <a:avLst/>
          </a:prstGeom>
          <a:noFill/>
        </p:spPr>
        <p:txBody>
          <a:bodyPr wrap="square">
            <a:spAutoFit/>
          </a:bodyPr>
          <a:lstStyle/>
          <a:p>
            <a:pPr marL="0" marR="0" lvl="0" indent="-228556" algn="l" defTabSz="914225" rtl="0" eaLnBrk="1" fontAlgn="auto" latinLnBrk="0" hangingPunct="1">
              <a:lnSpc>
                <a:spcPct val="90000"/>
              </a:lnSpc>
              <a:spcBef>
                <a:spcPts val="50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a:t>
            </a:r>
            <a:b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Container </a:t>
            </a:r>
            <a:b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br>
            <a:r>
              <a:rPr kumimoji="0" lang="en-US" sz="1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Registry</a:t>
            </a:r>
          </a:p>
        </p:txBody>
      </p:sp>
      <p:grpSp>
        <p:nvGrpSpPr>
          <p:cNvPr id="36" name="Group 35">
            <a:extLst>
              <a:ext uri="{FF2B5EF4-FFF2-40B4-BE49-F238E27FC236}">
                <a16:creationId xmlns:a16="http://schemas.microsoft.com/office/drawing/2014/main" id="{23C7C3D4-9201-3BDF-5EBC-88687BE36956}"/>
              </a:ext>
              <a:ext uri="{C183D7F6-B498-43B3-948B-1728B52AA6E4}">
                <adec:decorative xmlns:adec="http://schemas.microsoft.com/office/drawing/2017/decorative" val="1"/>
              </a:ext>
            </a:extLst>
          </p:cNvPr>
          <p:cNvGrpSpPr/>
          <p:nvPr/>
        </p:nvGrpSpPr>
        <p:grpSpPr>
          <a:xfrm>
            <a:off x="709120" y="1536024"/>
            <a:ext cx="371884" cy="347107"/>
            <a:chOff x="-3787838" y="7114044"/>
            <a:chExt cx="572277" cy="528256"/>
          </a:xfrm>
        </p:grpSpPr>
        <p:pic>
          <p:nvPicPr>
            <p:cNvPr id="48" name="Graphic 47">
              <a:extLst>
                <a:ext uri="{FF2B5EF4-FFF2-40B4-BE49-F238E27FC236}">
                  <a16:creationId xmlns:a16="http://schemas.microsoft.com/office/drawing/2014/main" id="{F530C83A-09F5-AA25-A064-0DE878F27B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787838" y="7114044"/>
              <a:ext cx="572277" cy="528256"/>
            </a:xfrm>
            <a:prstGeom prst="rect">
              <a:avLst/>
            </a:prstGeom>
          </p:spPr>
        </p:pic>
        <p:pic>
          <p:nvPicPr>
            <p:cNvPr id="49" name="Picture 2" descr="Apple Logo PNG Transparent &amp; SVG Vector - Freebie Supply">
              <a:extLst>
                <a:ext uri="{FF2B5EF4-FFF2-40B4-BE49-F238E27FC236}">
                  <a16:creationId xmlns:a16="http://schemas.microsoft.com/office/drawing/2014/main" id="{EE96F26E-4FDD-FF48-8960-275A3D2300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573295" y="7240216"/>
              <a:ext cx="143191" cy="143059"/>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7" name="Group 36">
            <a:extLst>
              <a:ext uri="{FF2B5EF4-FFF2-40B4-BE49-F238E27FC236}">
                <a16:creationId xmlns:a16="http://schemas.microsoft.com/office/drawing/2014/main" id="{3A4531A5-0039-0EBB-DBCA-1DE63BEE3B8B}"/>
              </a:ext>
              <a:ext uri="{C183D7F6-B498-43B3-948B-1728B52AA6E4}">
                <adec:decorative xmlns:adec="http://schemas.microsoft.com/office/drawing/2017/decorative" val="1"/>
              </a:ext>
            </a:extLst>
          </p:cNvPr>
          <p:cNvGrpSpPr/>
          <p:nvPr/>
        </p:nvGrpSpPr>
        <p:grpSpPr>
          <a:xfrm>
            <a:off x="1371774" y="1536024"/>
            <a:ext cx="371884" cy="347107"/>
            <a:chOff x="-2393150" y="7114044"/>
            <a:chExt cx="572277" cy="528256"/>
          </a:xfrm>
        </p:grpSpPr>
        <p:pic>
          <p:nvPicPr>
            <p:cNvPr id="41" name="Graphic 40">
              <a:extLst>
                <a:ext uri="{FF2B5EF4-FFF2-40B4-BE49-F238E27FC236}">
                  <a16:creationId xmlns:a16="http://schemas.microsoft.com/office/drawing/2014/main" id="{B4765C90-939A-60CA-5E72-4822968847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93150" y="7114044"/>
              <a:ext cx="572277" cy="528256"/>
            </a:xfrm>
            <a:prstGeom prst="rect">
              <a:avLst/>
            </a:prstGeom>
          </p:spPr>
        </p:pic>
        <p:grpSp>
          <p:nvGrpSpPr>
            <p:cNvPr id="42" name="Graphic 39">
              <a:extLst>
                <a:ext uri="{FF2B5EF4-FFF2-40B4-BE49-F238E27FC236}">
                  <a16:creationId xmlns:a16="http://schemas.microsoft.com/office/drawing/2014/main" id="{4B239388-A883-91B4-2B1F-45510D087459}"/>
                </a:ext>
              </a:extLst>
            </p:cNvPr>
            <p:cNvGrpSpPr/>
            <p:nvPr/>
          </p:nvGrpSpPr>
          <p:grpSpPr>
            <a:xfrm>
              <a:off x="-2208482" y="7188983"/>
              <a:ext cx="202942" cy="245526"/>
              <a:chOff x="-5426131" y="4589723"/>
              <a:chExt cx="2208612" cy="2672062"/>
            </a:xfrm>
          </p:grpSpPr>
          <p:sp>
            <p:nvSpPr>
              <p:cNvPr id="43" name="Freeform 42">
                <a:extLst>
                  <a:ext uri="{FF2B5EF4-FFF2-40B4-BE49-F238E27FC236}">
                    <a16:creationId xmlns:a16="http://schemas.microsoft.com/office/drawing/2014/main" id="{ACC0EC80-F265-D603-B86E-B953BB3E0E20}"/>
                  </a:ext>
                </a:extLst>
              </p:cNvPr>
              <p:cNvSpPr/>
              <p:nvPr/>
            </p:nvSpPr>
            <p:spPr>
              <a:xfrm>
                <a:off x="-5426131" y="4589723"/>
                <a:ext cx="2208612" cy="2672062"/>
              </a:xfrm>
              <a:custGeom>
                <a:avLst/>
                <a:gdLst>
                  <a:gd name="connsiteX0" fmla="*/ 2196686 w 2208612"/>
                  <a:gd name="connsiteY0" fmla="*/ 2204585 h 2672062"/>
                  <a:gd name="connsiteX1" fmla="*/ 2098766 w 2208612"/>
                  <a:gd name="connsiteY1" fmla="*/ 2038417 h 2672062"/>
                  <a:gd name="connsiteX2" fmla="*/ 1993427 w 2208612"/>
                  <a:gd name="connsiteY2" fmla="*/ 1864831 h 2672062"/>
                  <a:gd name="connsiteX3" fmla="*/ 1570441 w 2208612"/>
                  <a:gd name="connsiteY3" fmla="*/ 790674 h 2672062"/>
                  <a:gd name="connsiteX4" fmla="*/ 1371781 w 2208612"/>
                  <a:gd name="connsiteY4" fmla="*/ 53304 h 2672062"/>
                  <a:gd name="connsiteX5" fmla="*/ 769422 w 2208612"/>
                  <a:gd name="connsiteY5" fmla="*/ 268728 h 2672062"/>
                  <a:gd name="connsiteX6" fmla="*/ 717495 w 2208612"/>
                  <a:gd name="connsiteY6" fmla="*/ 890374 h 2672062"/>
                  <a:gd name="connsiteX7" fmla="*/ 297624 w 2208612"/>
                  <a:gd name="connsiteY7" fmla="*/ 1832487 h 2672062"/>
                  <a:gd name="connsiteX8" fmla="*/ 48372 w 2208612"/>
                  <a:gd name="connsiteY8" fmla="*/ 2025361 h 2672062"/>
                  <a:gd name="connsiteX9" fmla="*/ 14248 w 2208612"/>
                  <a:gd name="connsiteY9" fmla="*/ 2317638 h 2672062"/>
                  <a:gd name="connsiteX10" fmla="*/ 81811 w 2208612"/>
                  <a:gd name="connsiteY10" fmla="*/ 2510067 h 2672062"/>
                  <a:gd name="connsiteX11" fmla="*/ 155194 w 2208612"/>
                  <a:gd name="connsiteY11" fmla="*/ 2523865 h 2672062"/>
                  <a:gd name="connsiteX12" fmla="*/ 567647 w 2208612"/>
                  <a:gd name="connsiteY12" fmla="*/ 2635138 h 2672062"/>
                  <a:gd name="connsiteX13" fmla="*/ 842121 w 2208612"/>
                  <a:gd name="connsiteY13" fmla="*/ 2552054 h 2672062"/>
                  <a:gd name="connsiteX14" fmla="*/ 1389585 w 2208612"/>
                  <a:gd name="connsiteY14" fmla="*/ 2526832 h 2672062"/>
                  <a:gd name="connsiteX15" fmla="*/ 1934081 w 2208612"/>
                  <a:gd name="connsiteY15" fmla="*/ 2471937 h 2672062"/>
                  <a:gd name="connsiteX16" fmla="*/ 2196686 w 2208612"/>
                  <a:gd name="connsiteY16" fmla="*/ 2204585 h 26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208612" h="2672062">
                    <a:moveTo>
                      <a:pt x="2196686" y="2204585"/>
                    </a:moveTo>
                    <a:cubicBezTo>
                      <a:pt x="2163898" y="2144201"/>
                      <a:pt x="2113751" y="2105774"/>
                      <a:pt x="2098766" y="2038417"/>
                    </a:cubicBezTo>
                    <a:cubicBezTo>
                      <a:pt x="2082001" y="1968686"/>
                      <a:pt x="2070131" y="1892130"/>
                      <a:pt x="1993427" y="1864831"/>
                    </a:cubicBezTo>
                    <a:cubicBezTo>
                      <a:pt x="2148023" y="1432349"/>
                      <a:pt x="1708716" y="1143632"/>
                      <a:pt x="1570441" y="790674"/>
                    </a:cubicBezTo>
                    <a:cubicBezTo>
                      <a:pt x="1532163" y="543647"/>
                      <a:pt x="1610944" y="217098"/>
                      <a:pt x="1371781" y="53304"/>
                    </a:cubicBezTo>
                    <a:cubicBezTo>
                      <a:pt x="1174605" y="-62569"/>
                      <a:pt x="818234" y="11020"/>
                      <a:pt x="769422" y="268728"/>
                    </a:cubicBezTo>
                    <a:cubicBezTo>
                      <a:pt x="708296" y="466498"/>
                      <a:pt x="799095" y="696908"/>
                      <a:pt x="717495" y="890374"/>
                    </a:cubicBezTo>
                    <a:cubicBezTo>
                      <a:pt x="572840" y="1197785"/>
                      <a:pt x="257566" y="1459351"/>
                      <a:pt x="297624" y="1832487"/>
                    </a:cubicBezTo>
                    <a:cubicBezTo>
                      <a:pt x="243619" y="1932782"/>
                      <a:pt x="134423" y="1972098"/>
                      <a:pt x="48372" y="2025361"/>
                    </a:cubicBezTo>
                    <a:cubicBezTo>
                      <a:pt x="-17650" y="2097466"/>
                      <a:pt x="48372" y="2229658"/>
                      <a:pt x="14248" y="2317638"/>
                    </a:cubicBezTo>
                    <a:cubicBezTo>
                      <a:pt x="-20232" y="2389432"/>
                      <a:pt x="10016" y="2475587"/>
                      <a:pt x="81811" y="2510067"/>
                    </a:cubicBezTo>
                    <a:cubicBezTo>
                      <a:pt x="104636" y="2521031"/>
                      <a:pt x="129946" y="2525793"/>
                      <a:pt x="155194" y="2523865"/>
                    </a:cubicBezTo>
                    <a:cubicBezTo>
                      <a:pt x="297443" y="2540259"/>
                      <a:pt x="436453" y="2577765"/>
                      <a:pt x="567647" y="2635138"/>
                    </a:cubicBezTo>
                    <a:cubicBezTo>
                      <a:pt x="667503" y="2668208"/>
                      <a:pt x="777370" y="2634960"/>
                      <a:pt x="842121" y="2552054"/>
                    </a:cubicBezTo>
                    <a:cubicBezTo>
                      <a:pt x="1018228" y="2490349"/>
                      <a:pt x="1208551" y="2481581"/>
                      <a:pt x="1389585" y="2526832"/>
                    </a:cubicBezTo>
                    <a:cubicBezTo>
                      <a:pt x="1537949" y="2792552"/>
                      <a:pt x="1780524" y="2644633"/>
                      <a:pt x="1934081" y="2471937"/>
                    </a:cubicBezTo>
                    <a:cubicBezTo>
                      <a:pt x="2019688" y="2392859"/>
                      <a:pt x="2265230" y="2367044"/>
                      <a:pt x="2196686" y="2204585"/>
                    </a:cubicBezTo>
                    <a:close/>
                  </a:path>
                </a:pathLst>
              </a:custGeom>
              <a:gradFill>
                <a:gsLst>
                  <a:gs pos="0">
                    <a:schemeClr val="bg1">
                      <a:lumMod val="75000"/>
                      <a:lumOff val="25000"/>
                    </a:schemeClr>
                  </a:gs>
                  <a:gs pos="100000">
                    <a:schemeClr val="bg1">
                      <a:lumMod val="95000"/>
                      <a:lumOff val="5000"/>
                    </a:schemeClr>
                  </a:gs>
                </a:gsLst>
                <a:lin ang="16200000" scaled="1"/>
              </a:gra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5" name="Freeform 43">
                <a:extLst>
                  <a:ext uri="{FF2B5EF4-FFF2-40B4-BE49-F238E27FC236}">
                    <a16:creationId xmlns:a16="http://schemas.microsoft.com/office/drawing/2014/main" id="{02453EE2-539E-7635-FEEF-0A5AE057C032}"/>
                  </a:ext>
                </a:extLst>
              </p:cNvPr>
              <p:cNvSpPr/>
              <p:nvPr/>
            </p:nvSpPr>
            <p:spPr>
              <a:xfrm>
                <a:off x="-4864007" y="4998507"/>
                <a:ext cx="1094368" cy="1972201"/>
              </a:xfrm>
              <a:custGeom>
                <a:avLst/>
                <a:gdLst>
                  <a:gd name="connsiteX0" fmla="*/ 1094368 w 1094368"/>
                  <a:gd name="connsiteY0" fmla="*/ 1261541 h 1972201"/>
                  <a:gd name="connsiteX1" fmla="*/ 1015883 w 1094368"/>
                  <a:gd name="connsiteY1" fmla="*/ 1355307 h 1972201"/>
                  <a:gd name="connsiteX2" fmla="*/ 848974 w 1094368"/>
                  <a:gd name="connsiteY2" fmla="*/ 1844909 h 1972201"/>
                  <a:gd name="connsiteX3" fmla="*/ 848974 w 1094368"/>
                  <a:gd name="connsiteY3" fmla="*/ 1846393 h 1972201"/>
                  <a:gd name="connsiteX4" fmla="*/ 236971 w 1094368"/>
                  <a:gd name="connsiteY4" fmla="*/ 1827996 h 1972201"/>
                  <a:gd name="connsiteX5" fmla="*/ 7452 w 1094368"/>
                  <a:gd name="connsiteY5" fmla="*/ 1432605 h 1972201"/>
                  <a:gd name="connsiteX6" fmla="*/ 140980 w 1094368"/>
                  <a:gd name="connsiteY6" fmla="*/ 931728 h 1972201"/>
                  <a:gd name="connsiteX7" fmla="*/ 226882 w 1094368"/>
                  <a:gd name="connsiteY7" fmla="*/ 610667 h 1972201"/>
                  <a:gd name="connsiteX8" fmla="*/ 242757 w 1094368"/>
                  <a:gd name="connsiteY8" fmla="*/ 527287 h 1972201"/>
                  <a:gd name="connsiteX9" fmla="*/ 529694 w 1094368"/>
                  <a:gd name="connsiteY9" fmla="*/ 666897 h 1972201"/>
                  <a:gd name="connsiteX10" fmla="*/ 914402 w 1094368"/>
                  <a:gd name="connsiteY10" fmla="*/ 788259 h 1972201"/>
                  <a:gd name="connsiteX11" fmla="*/ 949861 w 1094368"/>
                  <a:gd name="connsiteY11" fmla="*/ 880839 h 1972201"/>
                  <a:gd name="connsiteX12" fmla="*/ 1094368 w 1094368"/>
                  <a:gd name="connsiteY12" fmla="*/ 1261541 h 1972201"/>
                  <a:gd name="connsiteX13" fmla="*/ 432812 w 1094368"/>
                  <a:gd name="connsiteY13" fmla="*/ 197918 h 1972201"/>
                  <a:gd name="connsiteX14" fmla="*/ 285931 w 1094368"/>
                  <a:gd name="connsiteY14" fmla="*/ 257264 h 1972201"/>
                  <a:gd name="connsiteX15" fmla="*/ 330441 w 1094368"/>
                  <a:gd name="connsiteY15" fmla="*/ 246878 h 1972201"/>
                  <a:gd name="connsiteX16" fmla="*/ 306702 w 1094368"/>
                  <a:gd name="connsiteY16" fmla="*/ 233525 h 1972201"/>
                  <a:gd name="connsiteX17" fmla="*/ 394237 w 1094368"/>
                  <a:gd name="connsiteY17" fmla="*/ 215722 h 1972201"/>
                  <a:gd name="connsiteX18" fmla="*/ 550020 w 1094368"/>
                  <a:gd name="connsiteY18" fmla="*/ 214238 h 1972201"/>
                  <a:gd name="connsiteX19" fmla="*/ 604914 w 1094368"/>
                  <a:gd name="connsiteY19" fmla="*/ 235009 h 1972201"/>
                  <a:gd name="connsiteX20" fmla="*/ 725089 w 1094368"/>
                  <a:gd name="connsiteY20" fmla="*/ 120769 h 1972201"/>
                  <a:gd name="connsiteX21" fmla="*/ 738442 w 1094368"/>
                  <a:gd name="connsiteY21" fmla="*/ 260231 h 1972201"/>
                  <a:gd name="connsiteX22" fmla="*/ 805206 w 1094368"/>
                  <a:gd name="connsiteY22" fmla="*/ 206820 h 1972201"/>
                  <a:gd name="connsiteX23" fmla="*/ 549426 w 1094368"/>
                  <a:gd name="connsiteY23" fmla="*/ 214238 h 1972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94368" h="1972201">
                    <a:moveTo>
                      <a:pt x="1094368" y="1261541"/>
                    </a:moveTo>
                    <a:cubicBezTo>
                      <a:pt x="1057574" y="1274301"/>
                      <a:pt x="1012768" y="1314211"/>
                      <a:pt x="1015883" y="1355307"/>
                    </a:cubicBezTo>
                    <a:cubicBezTo>
                      <a:pt x="843632" y="1450409"/>
                      <a:pt x="900159" y="1683786"/>
                      <a:pt x="848974" y="1844909"/>
                    </a:cubicBezTo>
                    <a:lnTo>
                      <a:pt x="848974" y="1846393"/>
                    </a:lnTo>
                    <a:cubicBezTo>
                      <a:pt x="702983" y="2002324"/>
                      <a:pt x="359372" y="2031997"/>
                      <a:pt x="236971" y="1827996"/>
                    </a:cubicBezTo>
                    <a:cubicBezTo>
                      <a:pt x="446313" y="1734971"/>
                      <a:pt x="126737" y="1461981"/>
                      <a:pt x="7452" y="1432605"/>
                    </a:cubicBezTo>
                    <a:cubicBezTo>
                      <a:pt x="-19844" y="1254331"/>
                      <a:pt x="28561" y="1072757"/>
                      <a:pt x="140980" y="931728"/>
                    </a:cubicBezTo>
                    <a:cubicBezTo>
                      <a:pt x="86085" y="817190"/>
                      <a:pt x="178812" y="709181"/>
                      <a:pt x="226882" y="610667"/>
                    </a:cubicBezTo>
                    <a:cubicBezTo>
                      <a:pt x="238455" y="589600"/>
                      <a:pt x="216052" y="536485"/>
                      <a:pt x="242757" y="527287"/>
                    </a:cubicBezTo>
                    <a:cubicBezTo>
                      <a:pt x="316939" y="599095"/>
                      <a:pt x="401210" y="754581"/>
                      <a:pt x="529694" y="666897"/>
                    </a:cubicBezTo>
                    <a:cubicBezTo>
                      <a:pt x="796749" y="501916"/>
                      <a:pt x="817372" y="451324"/>
                      <a:pt x="914402" y="788259"/>
                    </a:cubicBezTo>
                    <a:cubicBezTo>
                      <a:pt x="927013" y="832769"/>
                      <a:pt x="919150" y="849534"/>
                      <a:pt x="949861" y="880839"/>
                    </a:cubicBezTo>
                    <a:cubicBezTo>
                      <a:pt x="1055497" y="986326"/>
                      <a:pt x="1052084" y="1125788"/>
                      <a:pt x="1094368" y="1261541"/>
                    </a:cubicBezTo>
                    <a:close/>
                    <a:moveTo>
                      <a:pt x="432812" y="197918"/>
                    </a:moveTo>
                    <a:cubicBezTo>
                      <a:pt x="438450" y="-106525"/>
                      <a:pt x="174213" y="35608"/>
                      <a:pt x="285931" y="257264"/>
                    </a:cubicBezTo>
                    <a:cubicBezTo>
                      <a:pt x="295130" y="286937"/>
                      <a:pt x="327622" y="264979"/>
                      <a:pt x="330441" y="246878"/>
                    </a:cubicBezTo>
                    <a:cubicBezTo>
                      <a:pt x="330441" y="234119"/>
                      <a:pt x="312340" y="243466"/>
                      <a:pt x="306702" y="233525"/>
                    </a:cubicBezTo>
                    <a:cubicBezTo>
                      <a:pt x="211156" y="85161"/>
                      <a:pt x="425394" y="32937"/>
                      <a:pt x="394237" y="215722"/>
                    </a:cubicBezTo>
                    <a:close/>
                    <a:moveTo>
                      <a:pt x="550020" y="214238"/>
                    </a:moveTo>
                    <a:lnTo>
                      <a:pt x="604914" y="235009"/>
                    </a:lnTo>
                    <a:cubicBezTo>
                      <a:pt x="563224" y="155486"/>
                      <a:pt x="653133" y="31453"/>
                      <a:pt x="725089" y="120769"/>
                    </a:cubicBezTo>
                    <a:cubicBezTo>
                      <a:pt x="766780" y="169729"/>
                      <a:pt x="720193" y="219876"/>
                      <a:pt x="738442" y="260231"/>
                    </a:cubicBezTo>
                    <a:cubicBezTo>
                      <a:pt x="780429" y="275068"/>
                      <a:pt x="805948" y="250736"/>
                      <a:pt x="805206" y="206820"/>
                    </a:cubicBezTo>
                    <a:cubicBezTo>
                      <a:pt x="823603" y="-65873"/>
                      <a:pt x="488894" y="-74479"/>
                      <a:pt x="549426" y="214238"/>
                    </a:cubicBezTo>
                    <a:close/>
                  </a:path>
                </a:pathLst>
              </a:custGeom>
              <a:solidFill>
                <a:srgbClr val="FFFFFF"/>
              </a:soli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47" name="Freeform 44">
                <a:extLst>
                  <a:ext uri="{FF2B5EF4-FFF2-40B4-BE49-F238E27FC236}">
                    <a16:creationId xmlns:a16="http://schemas.microsoft.com/office/drawing/2014/main" id="{B9BFF48D-1C2A-0FCA-7BC2-2909E19E9B4D}"/>
                  </a:ext>
                </a:extLst>
              </p:cNvPr>
              <p:cNvSpPr/>
              <p:nvPr/>
            </p:nvSpPr>
            <p:spPr>
              <a:xfrm>
                <a:off x="-5295499" y="5196425"/>
                <a:ext cx="1965200" cy="1961518"/>
              </a:xfrm>
              <a:custGeom>
                <a:avLst/>
                <a:gdLst>
                  <a:gd name="connsiteX0" fmla="*/ 656891 w 1965200"/>
                  <a:gd name="connsiteY0" fmla="*/ 1800697 h 1961518"/>
                  <a:gd name="connsiteX1" fmla="*/ 364762 w 1965200"/>
                  <a:gd name="connsiteY1" fmla="*/ 1894760 h 1961518"/>
                  <a:gd name="connsiteX2" fmla="*/ 25601 w 1965200"/>
                  <a:gd name="connsiteY2" fmla="*/ 1807373 h 1961518"/>
                  <a:gd name="connsiteX3" fmla="*/ 21595 w 1965200"/>
                  <a:gd name="connsiteY3" fmla="*/ 1629336 h 1961518"/>
                  <a:gd name="connsiteX4" fmla="*/ 82721 w 1965200"/>
                  <a:gd name="connsiteY4" fmla="*/ 1440172 h 1961518"/>
                  <a:gd name="connsiteX5" fmla="*/ 245922 w 1965200"/>
                  <a:gd name="connsiteY5" fmla="*/ 1305754 h 1961518"/>
                  <a:gd name="connsiteX6" fmla="*/ 375061 w 1965200"/>
                  <a:gd name="connsiteY6" fmla="*/ 1329729 h 1961518"/>
                  <a:gd name="connsiteX7" fmla="*/ 380340 w 1965200"/>
                  <a:gd name="connsiteY7" fmla="*/ 1338394 h 1961518"/>
                  <a:gd name="connsiteX8" fmla="*/ 559119 w 1965200"/>
                  <a:gd name="connsiteY8" fmla="*/ 1618950 h 1961518"/>
                  <a:gd name="connsiteX9" fmla="*/ 626921 w 1965200"/>
                  <a:gd name="connsiteY9" fmla="*/ 1712865 h 1961518"/>
                  <a:gd name="connsiteX10" fmla="*/ 656891 w 1965200"/>
                  <a:gd name="connsiteY10" fmla="*/ 1800697 h 1961518"/>
                  <a:gd name="connsiteX11" fmla="*/ 1961606 w 1965200"/>
                  <a:gd name="connsiteY11" fmla="*/ 1622660 h 1961518"/>
                  <a:gd name="connsiteX12" fmla="*/ 1851965 w 1965200"/>
                  <a:gd name="connsiteY12" fmla="*/ 1391805 h 1961518"/>
                  <a:gd name="connsiteX13" fmla="*/ 1842766 w 1965200"/>
                  <a:gd name="connsiteY13" fmla="*/ 1374743 h 1961518"/>
                  <a:gd name="connsiteX14" fmla="*/ 1473636 w 1965200"/>
                  <a:gd name="connsiteY14" fmla="*/ 1274300 h 1961518"/>
                  <a:gd name="connsiteX15" fmla="*/ 1429127 w 1965200"/>
                  <a:gd name="connsiteY15" fmla="*/ 1339581 h 1961518"/>
                  <a:gd name="connsiteX16" fmla="*/ 1356132 w 1965200"/>
                  <a:gd name="connsiteY16" fmla="*/ 1717909 h 1961518"/>
                  <a:gd name="connsiteX17" fmla="*/ 1340257 w 1965200"/>
                  <a:gd name="connsiteY17" fmla="*/ 1811824 h 1961518"/>
                  <a:gd name="connsiteX18" fmla="*/ 1480995 w 1965200"/>
                  <a:gd name="connsiteY18" fmla="*/ 1961449 h 1961518"/>
                  <a:gd name="connsiteX19" fmla="*/ 1538619 w 1965200"/>
                  <a:gd name="connsiteY19" fmla="*/ 1951435 h 1961518"/>
                  <a:gd name="connsiteX20" fmla="*/ 1838612 w 1965200"/>
                  <a:gd name="connsiteY20" fmla="*/ 1737493 h 1961518"/>
                  <a:gd name="connsiteX21" fmla="*/ 1924812 w 1965200"/>
                  <a:gd name="connsiteY21" fmla="*/ 1695655 h 1961518"/>
                  <a:gd name="connsiteX22" fmla="*/ 1965167 w 1965200"/>
                  <a:gd name="connsiteY22" fmla="*/ 1642244 h 1961518"/>
                  <a:gd name="connsiteX23" fmla="*/ 1961606 w 1965200"/>
                  <a:gd name="connsiteY23" fmla="*/ 1621918 h 1961518"/>
                  <a:gd name="connsiteX24" fmla="*/ 1221862 w 1965200"/>
                  <a:gd name="connsiteY24" fmla="*/ 126110 h 1961518"/>
                  <a:gd name="connsiteX25" fmla="*/ 1205542 w 1965200"/>
                  <a:gd name="connsiteY25" fmla="*/ 109789 h 1961518"/>
                  <a:gd name="connsiteX26" fmla="*/ 1161033 w 1965200"/>
                  <a:gd name="connsiteY26" fmla="*/ 94953 h 1961518"/>
                  <a:gd name="connsiteX27" fmla="*/ 1043825 w 1965200"/>
                  <a:gd name="connsiteY27" fmla="*/ 44509 h 1961518"/>
                  <a:gd name="connsiteX28" fmla="*/ 1036407 w 1965200"/>
                  <a:gd name="connsiteY28" fmla="*/ 37091 h 1961518"/>
                  <a:gd name="connsiteX29" fmla="*/ 981512 w 1965200"/>
                  <a:gd name="connsiteY29" fmla="*/ 16320 h 1961518"/>
                  <a:gd name="connsiteX30" fmla="*/ 956290 w 1965200"/>
                  <a:gd name="connsiteY30" fmla="*/ 13353 h 1961518"/>
                  <a:gd name="connsiteX31" fmla="*/ 937003 w 1965200"/>
                  <a:gd name="connsiteY31" fmla="*/ 7418 h 1961518"/>
                  <a:gd name="connsiteX32" fmla="*/ 864304 w 1965200"/>
                  <a:gd name="connsiteY32" fmla="*/ 0 h 1961518"/>
                  <a:gd name="connsiteX33" fmla="*/ 825729 w 1965200"/>
                  <a:gd name="connsiteY33" fmla="*/ 17804 h 1961518"/>
                  <a:gd name="connsiteX34" fmla="*/ 813860 w 1965200"/>
                  <a:gd name="connsiteY34" fmla="*/ 31156 h 1961518"/>
                  <a:gd name="connsiteX35" fmla="*/ 782704 w 1965200"/>
                  <a:gd name="connsiteY35" fmla="*/ 60829 h 1961518"/>
                  <a:gd name="connsiteX36" fmla="*/ 772318 w 1965200"/>
                  <a:gd name="connsiteY36" fmla="*/ 72698 h 1961518"/>
                  <a:gd name="connsiteX37" fmla="*/ 744129 w 1965200"/>
                  <a:gd name="connsiteY37" fmla="*/ 93469 h 1961518"/>
                  <a:gd name="connsiteX38" fmla="*/ 692202 w 1965200"/>
                  <a:gd name="connsiteY38" fmla="*/ 139462 h 1961518"/>
                  <a:gd name="connsiteX39" fmla="*/ 689234 w 1965200"/>
                  <a:gd name="connsiteY39" fmla="*/ 154299 h 1961518"/>
                  <a:gd name="connsiteX40" fmla="*/ 692202 w 1965200"/>
                  <a:gd name="connsiteY40" fmla="*/ 166168 h 1961518"/>
                  <a:gd name="connsiteX41" fmla="*/ 701103 w 1965200"/>
                  <a:gd name="connsiteY41" fmla="*/ 178037 h 1961518"/>
                  <a:gd name="connsiteX42" fmla="*/ 899911 w 1965200"/>
                  <a:gd name="connsiteY42" fmla="*/ 354590 h 1961518"/>
                  <a:gd name="connsiteX43" fmla="*/ 1221862 w 1965200"/>
                  <a:gd name="connsiteY43" fmla="*/ 183972 h 1961518"/>
                  <a:gd name="connsiteX44" fmla="*/ 1226313 w 1965200"/>
                  <a:gd name="connsiteY44" fmla="*/ 167652 h 1961518"/>
                  <a:gd name="connsiteX45" fmla="*/ 1227796 w 1965200"/>
                  <a:gd name="connsiteY45" fmla="*/ 148364 h 1961518"/>
                  <a:gd name="connsiteX46" fmla="*/ 1221862 w 1965200"/>
                  <a:gd name="connsiteY46" fmla="*/ 126110 h 1961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965200" h="1961518">
                    <a:moveTo>
                      <a:pt x="656891" y="1800697"/>
                    </a:moveTo>
                    <a:cubicBezTo>
                      <a:pt x="652737" y="1952325"/>
                      <a:pt x="465204" y="1946984"/>
                      <a:pt x="364762" y="1894760"/>
                    </a:cubicBezTo>
                    <a:cubicBezTo>
                      <a:pt x="258088" y="1833782"/>
                      <a:pt x="134946" y="1852624"/>
                      <a:pt x="25601" y="1807373"/>
                    </a:cubicBezTo>
                    <a:cubicBezTo>
                      <a:pt x="-32261" y="1766425"/>
                      <a:pt x="26788" y="1687050"/>
                      <a:pt x="21595" y="1629336"/>
                    </a:cubicBezTo>
                    <a:cubicBezTo>
                      <a:pt x="15661" y="1558121"/>
                      <a:pt x="-12974" y="1459310"/>
                      <a:pt x="82721" y="1440172"/>
                    </a:cubicBezTo>
                    <a:cubicBezTo>
                      <a:pt x="156903" y="1418956"/>
                      <a:pt x="193995" y="1352043"/>
                      <a:pt x="245922" y="1305754"/>
                    </a:cubicBezTo>
                    <a:cubicBezTo>
                      <a:pt x="288204" y="1276719"/>
                      <a:pt x="346022" y="1287445"/>
                      <a:pt x="375061" y="1329729"/>
                    </a:cubicBezTo>
                    <a:cubicBezTo>
                      <a:pt x="376978" y="1332518"/>
                      <a:pt x="378739" y="1335412"/>
                      <a:pt x="380340" y="1338394"/>
                    </a:cubicBezTo>
                    <a:cubicBezTo>
                      <a:pt x="445175" y="1429786"/>
                      <a:pt x="492207" y="1529042"/>
                      <a:pt x="559119" y="1618950"/>
                    </a:cubicBezTo>
                    <a:cubicBezTo>
                      <a:pt x="579445" y="1652184"/>
                      <a:pt x="606595" y="1679483"/>
                      <a:pt x="626921" y="1712865"/>
                    </a:cubicBezTo>
                    <a:cubicBezTo>
                      <a:pt x="646047" y="1738191"/>
                      <a:pt x="656550" y="1768962"/>
                      <a:pt x="656891" y="1800697"/>
                    </a:cubicBezTo>
                    <a:close/>
                    <a:moveTo>
                      <a:pt x="1961606" y="1622660"/>
                    </a:moveTo>
                    <a:cubicBezTo>
                      <a:pt x="1910851" y="1553299"/>
                      <a:pt x="1873656" y="1474978"/>
                      <a:pt x="1851965" y="1391805"/>
                    </a:cubicBezTo>
                    <a:cubicBezTo>
                      <a:pt x="1850036" y="1385573"/>
                      <a:pt x="1846920" y="1379773"/>
                      <a:pt x="1842766" y="1374743"/>
                    </a:cubicBezTo>
                    <a:cubicBezTo>
                      <a:pt x="1713096" y="1224895"/>
                      <a:pt x="1561616" y="1594025"/>
                      <a:pt x="1473636" y="1274300"/>
                    </a:cubicBezTo>
                    <a:cubicBezTo>
                      <a:pt x="1459986" y="1298039"/>
                      <a:pt x="1438770" y="1313023"/>
                      <a:pt x="1429127" y="1339581"/>
                    </a:cubicBezTo>
                    <a:cubicBezTo>
                      <a:pt x="1388327" y="1461091"/>
                      <a:pt x="1405685" y="1596696"/>
                      <a:pt x="1356132" y="1717909"/>
                    </a:cubicBezTo>
                    <a:cubicBezTo>
                      <a:pt x="1347190" y="1748487"/>
                      <a:pt x="1341862" y="1780000"/>
                      <a:pt x="1340257" y="1811824"/>
                    </a:cubicBezTo>
                    <a:cubicBezTo>
                      <a:pt x="1337800" y="1892000"/>
                      <a:pt x="1400804" y="1959001"/>
                      <a:pt x="1480995" y="1961449"/>
                    </a:cubicBezTo>
                    <a:cubicBezTo>
                      <a:pt x="1500683" y="1962058"/>
                      <a:pt x="1520282" y="1958645"/>
                      <a:pt x="1538619" y="1951435"/>
                    </a:cubicBezTo>
                    <a:cubicBezTo>
                      <a:pt x="1664284" y="1917311"/>
                      <a:pt x="1717843" y="1784376"/>
                      <a:pt x="1838612" y="1737493"/>
                    </a:cubicBezTo>
                    <a:cubicBezTo>
                      <a:pt x="1868033" y="1725016"/>
                      <a:pt x="1896815" y="1711055"/>
                      <a:pt x="1924812" y="1695655"/>
                    </a:cubicBezTo>
                    <a:cubicBezTo>
                      <a:pt x="1942912" y="1683637"/>
                      <a:pt x="1966205" y="1667020"/>
                      <a:pt x="1965167" y="1642244"/>
                    </a:cubicBezTo>
                    <a:cubicBezTo>
                      <a:pt x="1965374" y="1635300"/>
                      <a:pt x="1964158" y="1628386"/>
                      <a:pt x="1961606" y="1621918"/>
                    </a:cubicBezTo>
                    <a:close/>
                    <a:moveTo>
                      <a:pt x="1221862" y="126110"/>
                    </a:moveTo>
                    <a:cubicBezTo>
                      <a:pt x="1217188" y="119952"/>
                      <a:pt x="1211699" y="114463"/>
                      <a:pt x="1205542" y="109789"/>
                    </a:cubicBezTo>
                    <a:cubicBezTo>
                      <a:pt x="1191441" y="102862"/>
                      <a:pt x="1176470" y="97871"/>
                      <a:pt x="1161033" y="94953"/>
                    </a:cubicBezTo>
                    <a:cubicBezTo>
                      <a:pt x="1118007" y="87535"/>
                      <a:pt x="1085367" y="54895"/>
                      <a:pt x="1043825" y="44509"/>
                    </a:cubicBezTo>
                    <a:cubicBezTo>
                      <a:pt x="1040857" y="44509"/>
                      <a:pt x="1037890" y="41542"/>
                      <a:pt x="1036407" y="37091"/>
                    </a:cubicBezTo>
                    <a:lnTo>
                      <a:pt x="981512" y="16320"/>
                    </a:lnTo>
                    <a:cubicBezTo>
                      <a:pt x="972991" y="16983"/>
                      <a:pt x="964423" y="15976"/>
                      <a:pt x="956290" y="13353"/>
                    </a:cubicBezTo>
                    <a:cubicBezTo>
                      <a:pt x="950161" y="10506"/>
                      <a:pt x="943672" y="8509"/>
                      <a:pt x="937003" y="7418"/>
                    </a:cubicBezTo>
                    <a:cubicBezTo>
                      <a:pt x="914748" y="-1484"/>
                      <a:pt x="886559" y="14836"/>
                      <a:pt x="864304" y="0"/>
                    </a:cubicBezTo>
                    <a:lnTo>
                      <a:pt x="825729" y="17804"/>
                    </a:lnTo>
                    <a:cubicBezTo>
                      <a:pt x="822994" y="23206"/>
                      <a:pt x="818905" y="27806"/>
                      <a:pt x="813860" y="31156"/>
                    </a:cubicBezTo>
                    <a:cubicBezTo>
                      <a:pt x="802429" y="39888"/>
                      <a:pt x="791982" y="49837"/>
                      <a:pt x="782704" y="60829"/>
                    </a:cubicBezTo>
                    <a:cubicBezTo>
                      <a:pt x="780063" y="65435"/>
                      <a:pt x="776532" y="69470"/>
                      <a:pt x="772318" y="72698"/>
                    </a:cubicBezTo>
                    <a:cubicBezTo>
                      <a:pt x="763836" y="80784"/>
                      <a:pt x="754365" y="87765"/>
                      <a:pt x="744129" y="93469"/>
                    </a:cubicBezTo>
                    <a:cubicBezTo>
                      <a:pt x="723070" y="103959"/>
                      <a:pt x="705157" y="119825"/>
                      <a:pt x="692202" y="139462"/>
                    </a:cubicBezTo>
                    <a:cubicBezTo>
                      <a:pt x="690374" y="144203"/>
                      <a:pt x="689369" y="149220"/>
                      <a:pt x="689234" y="154299"/>
                    </a:cubicBezTo>
                    <a:cubicBezTo>
                      <a:pt x="689688" y="158370"/>
                      <a:pt x="690687" y="162362"/>
                      <a:pt x="692202" y="166168"/>
                    </a:cubicBezTo>
                    <a:cubicBezTo>
                      <a:pt x="695520" y="169849"/>
                      <a:pt x="698500" y="173821"/>
                      <a:pt x="701103" y="178037"/>
                    </a:cubicBezTo>
                    <a:cubicBezTo>
                      <a:pt x="778253" y="235899"/>
                      <a:pt x="770835" y="370911"/>
                      <a:pt x="899911" y="354590"/>
                    </a:cubicBezTo>
                    <a:cubicBezTo>
                      <a:pt x="1020165" y="326483"/>
                      <a:pt x="1131085" y="267701"/>
                      <a:pt x="1221862" y="183972"/>
                    </a:cubicBezTo>
                    <a:cubicBezTo>
                      <a:pt x="1223346" y="178037"/>
                      <a:pt x="1224829" y="172102"/>
                      <a:pt x="1226313" y="167652"/>
                    </a:cubicBezTo>
                    <a:cubicBezTo>
                      <a:pt x="1227796" y="163201"/>
                      <a:pt x="1227796" y="155782"/>
                      <a:pt x="1227796" y="148364"/>
                    </a:cubicBezTo>
                    <a:cubicBezTo>
                      <a:pt x="1228328" y="140495"/>
                      <a:pt x="1226240" y="132670"/>
                      <a:pt x="1221862" y="126110"/>
                    </a:cubicBezTo>
                    <a:close/>
                  </a:path>
                </a:pathLst>
              </a:custGeom>
              <a:solidFill>
                <a:srgbClr val="FFCA00"/>
              </a:solidFill>
              <a:ln w="148167" cap="flat">
                <a:noFill/>
                <a:prstDash val="solid"/>
                <a:miter/>
              </a:ln>
            </p:spPr>
            <p:txBody>
              <a:bodyPr rtlCol="0" anchor="ctr"/>
              <a:lstStyle/>
              <a:p>
                <a:pPr marL="0" marR="0" lvl="0" indent="0" algn="l" defTabSz="914192"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grpSp>
      <p:grpSp>
        <p:nvGrpSpPr>
          <p:cNvPr id="38" name="Group 37">
            <a:extLst>
              <a:ext uri="{FF2B5EF4-FFF2-40B4-BE49-F238E27FC236}">
                <a16:creationId xmlns:a16="http://schemas.microsoft.com/office/drawing/2014/main" id="{AE9B6255-61BC-4138-FBB6-816DFBA4B644}"/>
              </a:ext>
              <a:ext uri="{C183D7F6-B498-43B3-948B-1728B52AA6E4}">
                <adec:decorative xmlns:adec="http://schemas.microsoft.com/office/drawing/2017/decorative" val="1"/>
              </a:ext>
            </a:extLst>
          </p:cNvPr>
          <p:cNvGrpSpPr/>
          <p:nvPr/>
        </p:nvGrpSpPr>
        <p:grpSpPr>
          <a:xfrm>
            <a:off x="992781" y="1491534"/>
            <a:ext cx="467215" cy="436086"/>
            <a:chOff x="-3089192" y="7114044"/>
            <a:chExt cx="572277" cy="528256"/>
          </a:xfrm>
        </p:grpSpPr>
        <p:pic>
          <p:nvPicPr>
            <p:cNvPr id="39" name="Graphic 38">
              <a:extLst>
                <a:ext uri="{FF2B5EF4-FFF2-40B4-BE49-F238E27FC236}">
                  <a16:creationId xmlns:a16="http://schemas.microsoft.com/office/drawing/2014/main" id="{53E12727-AFAB-911F-831E-12D4CFC9DDE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089192" y="7114044"/>
              <a:ext cx="572277" cy="528256"/>
            </a:xfrm>
            <a:prstGeom prst="rect">
              <a:avLst/>
            </a:prstGeom>
            <a:effectLst>
              <a:outerShdw blurRad="137504" algn="ctr" rotWithShape="0">
                <a:prstClr val="black">
                  <a:alpha val="40000"/>
                </a:prstClr>
              </a:outerShdw>
            </a:effectLst>
          </p:spPr>
        </p:pic>
        <p:pic>
          <p:nvPicPr>
            <p:cNvPr id="40" name="Picture 4">
              <a:extLst>
                <a:ext uri="{FF2B5EF4-FFF2-40B4-BE49-F238E27FC236}">
                  <a16:creationId xmlns:a16="http://schemas.microsoft.com/office/drawing/2014/main" id="{295736C8-D109-552D-1FFF-329AAA53D573}"/>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2857896" y="7258059"/>
              <a:ext cx="109685" cy="107374"/>
            </a:xfrm>
            <a:prstGeom prst="rect">
              <a:avLst/>
            </a:prstGeom>
            <a:noFill/>
            <a:extLst>
              <a:ext uri="{909E8E84-426E-40DD-AFC4-6F175D3DCCD1}">
                <a14:hiddenFill xmlns:a14="http://schemas.microsoft.com/office/drawing/2010/main">
                  <a:solidFill>
                    <a:srgbClr val="FFFFFF"/>
                  </a:solidFill>
                </a14:hiddenFill>
              </a:ext>
            </a:extLst>
          </p:spPr>
        </p:pic>
      </p:grpSp>
      <p:sp>
        <p:nvSpPr>
          <p:cNvPr id="94" name="Oval 93">
            <a:extLst>
              <a:ext uri="{FF2B5EF4-FFF2-40B4-BE49-F238E27FC236}">
                <a16:creationId xmlns:a16="http://schemas.microsoft.com/office/drawing/2014/main" id="{BBFA73AE-3FBB-C598-F24F-C1A98518172D}"/>
              </a:ext>
              <a:ext uri="{C183D7F6-B498-43B3-948B-1728B52AA6E4}">
                <adec:decorative xmlns:adec="http://schemas.microsoft.com/office/drawing/2017/decorative" val="1"/>
              </a:ext>
            </a:extLst>
          </p:cNvPr>
          <p:cNvSpPr/>
          <p:nvPr/>
        </p:nvSpPr>
        <p:spPr bwMode="auto">
          <a:xfrm rot="5400000" flipH="1" flipV="1">
            <a:off x="1991904" y="1952308"/>
            <a:ext cx="178749" cy="178749"/>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5" name="Rectangle 4">
            <a:extLst>
              <a:ext uri="{FF2B5EF4-FFF2-40B4-BE49-F238E27FC236}">
                <a16:creationId xmlns:a16="http://schemas.microsoft.com/office/drawing/2014/main" id="{5B0AD388-0ABF-4D06-8FEC-AAEE99209A76}"/>
              </a:ext>
              <a:ext uri="{C183D7F6-B498-43B3-948B-1728B52AA6E4}">
                <adec:decorative xmlns:adec="http://schemas.microsoft.com/office/drawing/2017/decorative" val="1"/>
              </a:ext>
            </a:extLst>
          </p:cNvPr>
          <p:cNvSpPr/>
          <p:nvPr/>
        </p:nvSpPr>
        <p:spPr bwMode="auto">
          <a:xfrm rot="18900000" flipH="1" flipV="1">
            <a:off x="2035274" y="2012355"/>
            <a:ext cx="58654" cy="58654"/>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7" name="Oval 6">
            <a:extLst>
              <a:ext uri="{FF2B5EF4-FFF2-40B4-BE49-F238E27FC236}">
                <a16:creationId xmlns:a16="http://schemas.microsoft.com/office/drawing/2014/main" id="{9B62EA14-C5F8-33FB-8230-324225EC261A}"/>
              </a:ext>
              <a:ext uri="{C183D7F6-B498-43B3-948B-1728B52AA6E4}">
                <adec:decorative xmlns:adec="http://schemas.microsoft.com/office/drawing/2017/decorative" val="1"/>
              </a:ext>
            </a:extLst>
          </p:cNvPr>
          <p:cNvSpPr/>
          <p:nvPr/>
        </p:nvSpPr>
        <p:spPr bwMode="auto">
          <a:xfrm rot="16200000">
            <a:off x="3047006" y="1952308"/>
            <a:ext cx="178749" cy="178749"/>
          </a:xfrm>
          <a:prstGeom prst="ellipse">
            <a:avLst/>
          </a:pr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9" name="Rectangle 4">
            <a:extLst>
              <a:ext uri="{FF2B5EF4-FFF2-40B4-BE49-F238E27FC236}">
                <a16:creationId xmlns:a16="http://schemas.microsoft.com/office/drawing/2014/main" id="{A9D8EDE5-FA57-87AC-C139-404A04B0A0CD}"/>
              </a:ext>
              <a:ext uri="{C183D7F6-B498-43B3-948B-1728B52AA6E4}">
                <adec:decorative xmlns:adec="http://schemas.microsoft.com/office/drawing/2017/decorative" val="1"/>
              </a:ext>
            </a:extLst>
          </p:cNvPr>
          <p:cNvSpPr/>
          <p:nvPr/>
        </p:nvSpPr>
        <p:spPr bwMode="auto">
          <a:xfrm rot="8100000">
            <a:off x="3090376" y="2012355"/>
            <a:ext cx="58654" cy="58654"/>
          </a:xfrm>
          <a:custGeom>
            <a:avLst/>
            <a:gdLst>
              <a:gd name="connsiteX0" fmla="*/ 0 w 314325"/>
              <a:gd name="connsiteY0" fmla="*/ 0 h 314325"/>
              <a:gd name="connsiteX1" fmla="*/ 314325 w 314325"/>
              <a:gd name="connsiteY1" fmla="*/ 0 h 314325"/>
              <a:gd name="connsiteX2" fmla="*/ 314325 w 314325"/>
              <a:gd name="connsiteY2" fmla="*/ 314325 h 314325"/>
              <a:gd name="connsiteX3" fmla="*/ 0 w 314325"/>
              <a:gd name="connsiteY3" fmla="*/ 314325 h 314325"/>
              <a:gd name="connsiteX4" fmla="*/ 0 w 314325"/>
              <a:gd name="connsiteY4" fmla="*/ 0 h 314325"/>
              <a:gd name="connsiteX0" fmla="*/ 314325 w 405765"/>
              <a:gd name="connsiteY0" fmla="*/ 314325 h 405765"/>
              <a:gd name="connsiteX1" fmla="*/ 0 w 405765"/>
              <a:gd name="connsiteY1" fmla="*/ 314325 h 405765"/>
              <a:gd name="connsiteX2" fmla="*/ 0 w 405765"/>
              <a:gd name="connsiteY2" fmla="*/ 0 h 405765"/>
              <a:gd name="connsiteX3" fmla="*/ 314325 w 405765"/>
              <a:gd name="connsiteY3" fmla="*/ 0 h 405765"/>
              <a:gd name="connsiteX4" fmla="*/ 405765 w 405765"/>
              <a:gd name="connsiteY4" fmla="*/ 405765 h 405765"/>
              <a:gd name="connsiteX0" fmla="*/ 314325 w 314325"/>
              <a:gd name="connsiteY0" fmla="*/ 314325 h 314325"/>
              <a:gd name="connsiteX1" fmla="*/ 0 w 314325"/>
              <a:gd name="connsiteY1" fmla="*/ 314325 h 314325"/>
              <a:gd name="connsiteX2" fmla="*/ 0 w 314325"/>
              <a:gd name="connsiteY2" fmla="*/ 0 h 314325"/>
              <a:gd name="connsiteX3" fmla="*/ 314325 w 314325"/>
              <a:gd name="connsiteY3" fmla="*/ 0 h 314325"/>
              <a:gd name="connsiteX0" fmla="*/ 0 w 314325"/>
              <a:gd name="connsiteY0" fmla="*/ 314325 h 314325"/>
              <a:gd name="connsiteX1" fmla="*/ 0 w 314325"/>
              <a:gd name="connsiteY1" fmla="*/ 0 h 314325"/>
              <a:gd name="connsiteX2" fmla="*/ 314325 w 314325"/>
              <a:gd name="connsiteY2" fmla="*/ 0 h 314325"/>
            </a:gdLst>
            <a:ahLst/>
            <a:cxnLst>
              <a:cxn ang="0">
                <a:pos x="connsiteX0" y="connsiteY0"/>
              </a:cxn>
              <a:cxn ang="0">
                <a:pos x="connsiteX1" y="connsiteY1"/>
              </a:cxn>
              <a:cxn ang="0">
                <a:pos x="connsiteX2" y="connsiteY2"/>
              </a:cxn>
            </a:cxnLst>
            <a:rect l="l" t="t" r="r" b="b"/>
            <a:pathLst>
              <a:path w="314325" h="314325">
                <a:moveTo>
                  <a:pt x="0" y="314325"/>
                </a:moveTo>
                <a:lnTo>
                  <a:pt x="0" y="0"/>
                </a:lnTo>
                <a:lnTo>
                  <a:pt x="314325" y="0"/>
                </a:lnTo>
              </a:path>
            </a:pathLst>
          </a:custGeom>
          <a:noFill/>
          <a:ln w="22225" cap="flat" cmpd="sng" algn="ctr">
            <a:solidFill>
              <a:schemeClr val="bg1"/>
            </a:solidFill>
            <a:prstDash val="solid"/>
            <a:headEnd type="none" w="lg" len="med"/>
            <a:tailEnd type="none" w="lg" len="med"/>
          </a:ln>
          <a:effectLst/>
        </p:spPr>
        <p:txBody>
          <a:bodyPr vert="horz" wrap="square" lIns="0" tIns="45706" rIns="0" bIns="45706" numCol="1" rtlCol="0" anchor="ctr" anchorCtr="0" compatLnSpc="1">
            <a:prstTxWarp prst="textNoShape">
              <a:avLst/>
            </a:prstTxWarp>
          </a:bodyPr>
          <a:lstStyle/>
          <a:p>
            <a:pPr marL="0" marR="0" lvl="0" indent="0" algn="ctr" defTabSz="913751"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12" name="Oval 111">
            <a:extLst>
              <a:ext uri="{FF2B5EF4-FFF2-40B4-BE49-F238E27FC236}">
                <a16:creationId xmlns:a16="http://schemas.microsoft.com/office/drawing/2014/main" id="{8C2D7569-0A10-65BE-CEFC-62F6A989C330}"/>
              </a:ext>
              <a:ext uri="{C183D7F6-B498-43B3-948B-1728B52AA6E4}">
                <adec:decorative xmlns:adec="http://schemas.microsoft.com/office/drawing/2017/decorative" val="1"/>
              </a:ext>
            </a:extLst>
          </p:cNvPr>
          <p:cNvSpPr/>
          <p:nvPr/>
        </p:nvSpPr>
        <p:spPr bwMode="auto">
          <a:xfrm>
            <a:off x="4857166" y="3063832"/>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3" name="Oval 112">
            <a:extLst>
              <a:ext uri="{FF2B5EF4-FFF2-40B4-BE49-F238E27FC236}">
                <a16:creationId xmlns:a16="http://schemas.microsoft.com/office/drawing/2014/main" id="{B25432B6-6E22-A063-51F2-A1099B590779}"/>
              </a:ext>
              <a:ext uri="{C183D7F6-B498-43B3-948B-1728B52AA6E4}">
                <adec:decorative xmlns:adec="http://schemas.microsoft.com/office/drawing/2017/decorative" val="1"/>
              </a:ext>
            </a:extLst>
          </p:cNvPr>
          <p:cNvSpPr/>
          <p:nvPr/>
        </p:nvSpPr>
        <p:spPr bwMode="auto">
          <a:xfrm>
            <a:off x="4857166" y="3661990"/>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4" name="Oval 113">
            <a:extLst>
              <a:ext uri="{FF2B5EF4-FFF2-40B4-BE49-F238E27FC236}">
                <a16:creationId xmlns:a16="http://schemas.microsoft.com/office/drawing/2014/main" id="{D3D0ADD0-49FA-E098-0BF7-506F37E9D336}"/>
              </a:ext>
              <a:ext uri="{C183D7F6-B498-43B3-948B-1728B52AA6E4}">
                <adec:decorative xmlns:adec="http://schemas.microsoft.com/office/drawing/2017/decorative" val="1"/>
              </a:ext>
            </a:extLst>
          </p:cNvPr>
          <p:cNvSpPr/>
          <p:nvPr/>
        </p:nvSpPr>
        <p:spPr bwMode="auto">
          <a:xfrm>
            <a:off x="4857166" y="4260148"/>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sp>
        <p:nvSpPr>
          <p:cNvPr id="115" name="Oval 114">
            <a:extLst>
              <a:ext uri="{FF2B5EF4-FFF2-40B4-BE49-F238E27FC236}">
                <a16:creationId xmlns:a16="http://schemas.microsoft.com/office/drawing/2014/main" id="{DD3831C0-716F-B53A-61DB-FB09E1ADC452}"/>
              </a:ext>
              <a:ext uri="{C183D7F6-B498-43B3-948B-1728B52AA6E4}">
                <adec:decorative xmlns:adec="http://schemas.microsoft.com/office/drawing/2017/decorative" val="1"/>
              </a:ext>
            </a:extLst>
          </p:cNvPr>
          <p:cNvSpPr/>
          <p:nvPr/>
        </p:nvSpPr>
        <p:spPr bwMode="auto">
          <a:xfrm>
            <a:off x="4857166" y="4858306"/>
            <a:ext cx="428394" cy="428394"/>
          </a:xfrm>
          <a:prstGeom prst="ellipse">
            <a:avLst/>
          </a:prstGeom>
          <a:solidFill>
            <a:srgbClr val="454142"/>
          </a:solidFill>
          <a:ln w="476"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noFill/>
              <a:effectLst/>
              <a:uLnTx/>
              <a:uFillTx/>
              <a:latin typeface="Segoe UI" panose="020B0502040204020203" pitchFamily="34" charset="0"/>
              <a:ea typeface="+mn-ea"/>
              <a:cs typeface="+mn-cs"/>
            </a:endParaRPr>
          </a:p>
        </p:txBody>
      </p:sp>
      <p:pic>
        <p:nvPicPr>
          <p:cNvPr id="116" name="Picture 115" descr="A black and white logo&#10;&#10;Description automatically generated">
            <a:extLst>
              <a:ext uri="{FF2B5EF4-FFF2-40B4-BE49-F238E27FC236}">
                <a16:creationId xmlns:a16="http://schemas.microsoft.com/office/drawing/2014/main" id="{AA5156BD-837E-5978-AAA5-2A5D7F3BC5E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bright="100000"/>
                    </a14:imgEffect>
                  </a14:imgLayer>
                </a14:imgProps>
              </a:ext>
            </a:extLst>
          </a:blip>
          <a:srcRect r="75115"/>
          <a:stretch/>
        </p:blipFill>
        <p:spPr>
          <a:xfrm>
            <a:off x="11007064" y="4208295"/>
            <a:ext cx="497202" cy="491698"/>
          </a:xfrm>
          <a:prstGeom prst="rect">
            <a:avLst/>
          </a:prstGeom>
        </p:spPr>
      </p:pic>
      <p:pic>
        <p:nvPicPr>
          <p:cNvPr id="117" name="Graphic 116" descr="Kubernetes Service icon">
            <a:extLst>
              <a:ext uri="{FF2B5EF4-FFF2-40B4-BE49-F238E27FC236}">
                <a16:creationId xmlns:a16="http://schemas.microsoft.com/office/drawing/2014/main" id="{DF25EF00-4E97-ADD2-1D42-083E8976B86D}"/>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7479918" y="1656471"/>
            <a:ext cx="440780" cy="440780"/>
          </a:xfrm>
          <a:prstGeom prst="rect">
            <a:avLst/>
          </a:prstGeom>
        </p:spPr>
      </p:pic>
      <p:pic>
        <p:nvPicPr>
          <p:cNvPr id="118" name="Graphic 117" descr="Cosmos DB icon">
            <a:extLst>
              <a:ext uri="{FF2B5EF4-FFF2-40B4-BE49-F238E27FC236}">
                <a16:creationId xmlns:a16="http://schemas.microsoft.com/office/drawing/2014/main" id="{F82AEB74-D712-01AC-7F40-07007171004C}"/>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10755647" y="1666291"/>
            <a:ext cx="500018" cy="500018"/>
          </a:xfrm>
          <a:prstGeom prst="rect">
            <a:avLst/>
          </a:prstGeom>
        </p:spPr>
      </p:pic>
      <p:pic>
        <p:nvPicPr>
          <p:cNvPr id="119" name="Picture 118" descr="A blue and black logo&#10;&#10;Description automatically generated">
            <a:extLst>
              <a:ext uri="{FF2B5EF4-FFF2-40B4-BE49-F238E27FC236}">
                <a16:creationId xmlns:a16="http://schemas.microsoft.com/office/drawing/2014/main" id="{745465CE-D6D3-D6C9-808C-4BD7FAB19F25}"/>
              </a:ext>
            </a:extLst>
          </p:cNvPr>
          <p:cNvPicPr>
            <a:picLocks noChangeAspect="1"/>
          </p:cNvPicPr>
          <p:nvPr/>
        </p:nvPicPr>
        <p:blipFill>
          <a:blip r:embed="rId19"/>
          <a:stretch>
            <a:fillRect/>
          </a:stretch>
        </p:blipFill>
        <p:spPr>
          <a:xfrm>
            <a:off x="9155776" y="1673838"/>
            <a:ext cx="439161" cy="507563"/>
          </a:xfrm>
          <a:prstGeom prst="rect">
            <a:avLst/>
          </a:prstGeom>
        </p:spPr>
      </p:pic>
      <p:sp>
        <p:nvSpPr>
          <p:cNvPr id="120" name="ContactCard_EEBD" title="Icon of a contact card">
            <a:extLst>
              <a:ext uri="{FF2B5EF4-FFF2-40B4-BE49-F238E27FC236}">
                <a16:creationId xmlns:a16="http://schemas.microsoft.com/office/drawing/2014/main" id="{C6C51DF3-EF51-E207-9A32-25E717E5BA05}"/>
              </a:ext>
            </a:extLst>
          </p:cNvPr>
          <p:cNvSpPr>
            <a:spLocks noChangeAspect="1" noEditPoints="1"/>
          </p:cNvSpPr>
          <p:nvPr/>
        </p:nvSpPr>
        <p:spPr bwMode="auto">
          <a:xfrm>
            <a:off x="4948600" y="3784781"/>
            <a:ext cx="249124" cy="182811"/>
          </a:xfrm>
          <a:custGeom>
            <a:avLst/>
            <a:gdLst>
              <a:gd name="T0" fmla="*/ 2121 w 3742"/>
              <a:gd name="T1" fmla="*/ 998 h 2744"/>
              <a:gd name="T2" fmla="*/ 3368 w 3742"/>
              <a:gd name="T3" fmla="*/ 998 h 2744"/>
              <a:gd name="T4" fmla="*/ 2121 w 3742"/>
              <a:gd name="T5" fmla="*/ 1746 h 2744"/>
              <a:gd name="T6" fmla="*/ 2869 w 3742"/>
              <a:gd name="T7" fmla="*/ 1746 h 2744"/>
              <a:gd name="T8" fmla="*/ 3742 w 3742"/>
              <a:gd name="T9" fmla="*/ 0 h 2744"/>
              <a:gd name="T10" fmla="*/ 0 w 3742"/>
              <a:gd name="T11" fmla="*/ 0 h 2744"/>
              <a:gd name="T12" fmla="*/ 0 w 3742"/>
              <a:gd name="T13" fmla="*/ 2744 h 2744"/>
              <a:gd name="T14" fmla="*/ 3742 w 3742"/>
              <a:gd name="T15" fmla="*/ 2744 h 2744"/>
              <a:gd name="T16" fmla="*/ 3742 w 3742"/>
              <a:gd name="T17" fmla="*/ 0 h 2744"/>
              <a:gd name="T18" fmla="*/ 1123 w 3742"/>
              <a:gd name="T19" fmla="*/ 748 h 2744"/>
              <a:gd name="T20" fmla="*/ 748 w 3742"/>
              <a:gd name="T21" fmla="*/ 1123 h 2744"/>
              <a:gd name="T22" fmla="*/ 1123 w 3742"/>
              <a:gd name="T23" fmla="*/ 1497 h 2744"/>
              <a:gd name="T24" fmla="*/ 1497 w 3742"/>
              <a:gd name="T25" fmla="*/ 1123 h 2744"/>
              <a:gd name="T26" fmla="*/ 1123 w 3742"/>
              <a:gd name="T27" fmla="*/ 748 h 2744"/>
              <a:gd name="T28" fmla="*/ 1746 w 3742"/>
              <a:gd name="T29" fmla="*/ 2121 h 2744"/>
              <a:gd name="T30" fmla="*/ 1123 w 3742"/>
              <a:gd name="T31" fmla="*/ 1497 h 2744"/>
              <a:gd name="T32" fmla="*/ 499 w 3742"/>
              <a:gd name="T33" fmla="*/ 2121 h 2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42" h="2744">
                <a:moveTo>
                  <a:pt x="2121" y="998"/>
                </a:moveTo>
                <a:cubicBezTo>
                  <a:pt x="3368" y="998"/>
                  <a:pt x="3368" y="998"/>
                  <a:pt x="3368" y="998"/>
                </a:cubicBezTo>
                <a:moveTo>
                  <a:pt x="2121" y="1746"/>
                </a:moveTo>
                <a:cubicBezTo>
                  <a:pt x="2869" y="1746"/>
                  <a:pt x="2869" y="1746"/>
                  <a:pt x="2869" y="1746"/>
                </a:cubicBezTo>
                <a:moveTo>
                  <a:pt x="3742" y="0"/>
                </a:moveTo>
                <a:cubicBezTo>
                  <a:pt x="0" y="0"/>
                  <a:pt x="0" y="0"/>
                  <a:pt x="0" y="0"/>
                </a:cubicBezTo>
                <a:cubicBezTo>
                  <a:pt x="0" y="2744"/>
                  <a:pt x="0" y="2744"/>
                  <a:pt x="0" y="2744"/>
                </a:cubicBezTo>
                <a:cubicBezTo>
                  <a:pt x="3742" y="2744"/>
                  <a:pt x="3742" y="2744"/>
                  <a:pt x="3742" y="2744"/>
                </a:cubicBezTo>
                <a:lnTo>
                  <a:pt x="3742" y="0"/>
                </a:lnTo>
                <a:close/>
                <a:moveTo>
                  <a:pt x="1123" y="748"/>
                </a:moveTo>
                <a:cubicBezTo>
                  <a:pt x="916" y="748"/>
                  <a:pt x="748" y="916"/>
                  <a:pt x="748" y="1123"/>
                </a:cubicBezTo>
                <a:cubicBezTo>
                  <a:pt x="748" y="1329"/>
                  <a:pt x="916" y="1497"/>
                  <a:pt x="1123" y="1497"/>
                </a:cubicBezTo>
                <a:cubicBezTo>
                  <a:pt x="1329" y="1497"/>
                  <a:pt x="1497" y="1329"/>
                  <a:pt x="1497" y="1123"/>
                </a:cubicBezTo>
                <a:cubicBezTo>
                  <a:pt x="1497" y="916"/>
                  <a:pt x="1329" y="748"/>
                  <a:pt x="1123" y="748"/>
                </a:cubicBezTo>
                <a:close/>
                <a:moveTo>
                  <a:pt x="1746" y="2121"/>
                </a:moveTo>
                <a:cubicBezTo>
                  <a:pt x="1746" y="1776"/>
                  <a:pt x="1467" y="1497"/>
                  <a:pt x="1123" y="1497"/>
                </a:cubicBezTo>
                <a:cubicBezTo>
                  <a:pt x="778" y="1497"/>
                  <a:pt x="499" y="1776"/>
                  <a:pt x="499" y="212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1" name="Script_F03A" title="Icon of an unrolled document with writing on it">
            <a:extLst>
              <a:ext uri="{FF2B5EF4-FFF2-40B4-BE49-F238E27FC236}">
                <a16:creationId xmlns:a16="http://schemas.microsoft.com/office/drawing/2014/main" id="{902E146C-B3CE-BBDB-6278-EBDF4648AADE}"/>
              </a:ext>
            </a:extLst>
          </p:cNvPr>
          <p:cNvSpPr>
            <a:spLocks noChangeAspect="1" noEditPoints="1"/>
          </p:cNvSpPr>
          <p:nvPr/>
        </p:nvSpPr>
        <p:spPr bwMode="auto">
          <a:xfrm>
            <a:off x="4973751" y="4971606"/>
            <a:ext cx="199202" cy="199299"/>
          </a:xfrm>
          <a:custGeom>
            <a:avLst/>
            <a:gdLst>
              <a:gd name="T0" fmla="*/ 2638 w 3768"/>
              <a:gd name="T1" fmla="*/ 3015 h 3768"/>
              <a:gd name="T2" fmla="*/ 2371 w 3768"/>
              <a:gd name="T3" fmla="*/ 3125 h 3768"/>
              <a:gd name="T4" fmla="*/ 2261 w 3768"/>
              <a:gd name="T5" fmla="*/ 3392 h 3768"/>
              <a:gd name="T6" fmla="*/ 2371 w 3768"/>
              <a:gd name="T7" fmla="*/ 3658 h 3768"/>
              <a:gd name="T8" fmla="*/ 2638 w 3768"/>
              <a:gd name="T9" fmla="*/ 3768 h 3768"/>
              <a:gd name="T10" fmla="*/ 377 w 3768"/>
              <a:gd name="T11" fmla="*/ 3768 h 3768"/>
              <a:gd name="T12" fmla="*/ 110 w 3768"/>
              <a:gd name="T13" fmla="*/ 3658 h 3768"/>
              <a:gd name="T14" fmla="*/ 0 w 3768"/>
              <a:gd name="T15" fmla="*/ 3392 h 3768"/>
              <a:gd name="T16" fmla="*/ 110 w 3768"/>
              <a:gd name="T17" fmla="*/ 3125 h 3768"/>
              <a:gd name="T18" fmla="*/ 377 w 3768"/>
              <a:gd name="T19" fmla="*/ 3015 h 3768"/>
              <a:gd name="T20" fmla="*/ 2638 w 3768"/>
              <a:gd name="T21" fmla="*/ 3015 h 3768"/>
              <a:gd name="T22" fmla="*/ 3382 w 3768"/>
              <a:gd name="T23" fmla="*/ 0 h 3768"/>
              <a:gd name="T24" fmla="*/ 879 w 3768"/>
              <a:gd name="T25" fmla="*/ 0 h 3768"/>
              <a:gd name="T26" fmla="*/ 502 w 3768"/>
              <a:gd name="T27" fmla="*/ 377 h 3768"/>
              <a:gd name="T28" fmla="*/ 502 w 3768"/>
              <a:gd name="T29" fmla="*/ 3015 h 3768"/>
              <a:gd name="T30" fmla="*/ 3015 w 3768"/>
              <a:gd name="T31" fmla="*/ 753 h 3768"/>
              <a:gd name="T32" fmla="*/ 3392 w 3768"/>
              <a:gd name="T33" fmla="*/ 753 h 3768"/>
              <a:gd name="T34" fmla="*/ 3768 w 3768"/>
              <a:gd name="T35" fmla="*/ 377 h 3768"/>
              <a:gd name="T36" fmla="*/ 3392 w 3768"/>
              <a:gd name="T37" fmla="*/ 0 h 3768"/>
              <a:gd name="T38" fmla="*/ 3015 w 3768"/>
              <a:gd name="T39" fmla="*/ 377 h 3768"/>
              <a:gd name="T40" fmla="*/ 3015 w 3768"/>
              <a:gd name="T41" fmla="*/ 2387 h 3768"/>
              <a:gd name="T42" fmla="*/ 3015 w 3768"/>
              <a:gd name="T43" fmla="*/ 2387 h 3768"/>
              <a:gd name="T44" fmla="*/ 3015 w 3768"/>
              <a:gd name="T45" fmla="*/ 3392 h 3768"/>
              <a:gd name="T46" fmla="*/ 377 w 3768"/>
              <a:gd name="T47" fmla="*/ 3768 h 3768"/>
              <a:gd name="T48" fmla="*/ 2638 w 3768"/>
              <a:gd name="T49" fmla="*/ 3768 h 3768"/>
              <a:gd name="T50" fmla="*/ 3015 w 3768"/>
              <a:gd name="T51" fmla="*/ 3392 h 3768"/>
              <a:gd name="T52" fmla="*/ 879 w 3768"/>
              <a:gd name="T53" fmla="*/ 753 h 3768"/>
              <a:gd name="T54" fmla="*/ 2638 w 3768"/>
              <a:gd name="T55" fmla="*/ 753 h 3768"/>
              <a:gd name="T56" fmla="*/ 879 w 3768"/>
              <a:gd name="T57" fmla="*/ 1256 h 3768"/>
              <a:gd name="T58" fmla="*/ 2638 w 3768"/>
              <a:gd name="T59" fmla="*/ 1256 h 3768"/>
              <a:gd name="T60" fmla="*/ 879 w 3768"/>
              <a:gd name="T61" fmla="*/ 1758 h 3768"/>
              <a:gd name="T62" fmla="*/ 2638 w 3768"/>
              <a:gd name="T63" fmla="*/ 1758 h 3768"/>
              <a:gd name="T64" fmla="*/ 879 w 3768"/>
              <a:gd name="T65" fmla="*/ 2261 h 3768"/>
              <a:gd name="T66" fmla="*/ 2638 w 3768"/>
              <a:gd name="T67" fmla="*/ 2261 h 37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68" h="3768">
                <a:moveTo>
                  <a:pt x="2638" y="3015"/>
                </a:moveTo>
                <a:cubicBezTo>
                  <a:pt x="2534" y="3015"/>
                  <a:pt x="2439" y="3057"/>
                  <a:pt x="2371" y="3125"/>
                </a:cubicBezTo>
                <a:cubicBezTo>
                  <a:pt x="2303" y="3193"/>
                  <a:pt x="2261" y="3287"/>
                  <a:pt x="2261" y="3392"/>
                </a:cubicBezTo>
                <a:cubicBezTo>
                  <a:pt x="2261" y="3496"/>
                  <a:pt x="2303" y="3590"/>
                  <a:pt x="2371" y="3658"/>
                </a:cubicBezTo>
                <a:cubicBezTo>
                  <a:pt x="2439" y="3726"/>
                  <a:pt x="2534" y="3768"/>
                  <a:pt x="2638" y="3768"/>
                </a:cubicBezTo>
                <a:moveTo>
                  <a:pt x="377" y="3768"/>
                </a:moveTo>
                <a:cubicBezTo>
                  <a:pt x="272" y="3768"/>
                  <a:pt x="178" y="3726"/>
                  <a:pt x="110" y="3658"/>
                </a:cubicBezTo>
                <a:cubicBezTo>
                  <a:pt x="42" y="3590"/>
                  <a:pt x="0" y="3496"/>
                  <a:pt x="0" y="3392"/>
                </a:cubicBezTo>
                <a:cubicBezTo>
                  <a:pt x="0" y="3287"/>
                  <a:pt x="42" y="3193"/>
                  <a:pt x="110" y="3125"/>
                </a:cubicBezTo>
                <a:cubicBezTo>
                  <a:pt x="178" y="3057"/>
                  <a:pt x="272" y="3015"/>
                  <a:pt x="377" y="3015"/>
                </a:cubicBezTo>
                <a:cubicBezTo>
                  <a:pt x="2638" y="3015"/>
                  <a:pt x="2638" y="3015"/>
                  <a:pt x="2638" y="3015"/>
                </a:cubicBezTo>
                <a:moveTo>
                  <a:pt x="3382" y="0"/>
                </a:moveTo>
                <a:cubicBezTo>
                  <a:pt x="879" y="0"/>
                  <a:pt x="879" y="0"/>
                  <a:pt x="879" y="0"/>
                </a:cubicBezTo>
                <a:cubicBezTo>
                  <a:pt x="671" y="0"/>
                  <a:pt x="502" y="168"/>
                  <a:pt x="502" y="377"/>
                </a:cubicBezTo>
                <a:cubicBezTo>
                  <a:pt x="502" y="3015"/>
                  <a:pt x="502" y="3015"/>
                  <a:pt x="502" y="3015"/>
                </a:cubicBezTo>
                <a:moveTo>
                  <a:pt x="3015" y="753"/>
                </a:moveTo>
                <a:cubicBezTo>
                  <a:pt x="3392" y="753"/>
                  <a:pt x="3392" y="753"/>
                  <a:pt x="3392" y="753"/>
                </a:cubicBezTo>
                <a:cubicBezTo>
                  <a:pt x="3600" y="753"/>
                  <a:pt x="3768" y="585"/>
                  <a:pt x="3768" y="377"/>
                </a:cubicBezTo>
                <a:cubicBezTo>
                  <a:pt x="3768" y="168"/>
                  <a:pt x="3600" y="0"/>
                  <a:pt x="3392" y="0"/>
                </a:cubicBezTo>
                <a:cubicBezTo>
                  <a:pt x="3183" y="0"/>
                  <a:pt x="3015" y="168"/>
                  <a:pt x="3015" y="377"/>
                </a:cubicBezTo>
                <a:cubicBezTo>
                  <a:pt x="3015" y="2387"/>
                  <a:pt x="3015" y="2387"/>
                  <a:pt x="3015" y="2387"/>
                </a:cubicBezTo>
                <a:moveTo>
                  <a:pt x="3015" y="2387"/>
                </a:moveTo>
                <a:cubicBezTo>
                  <a:pt x="3015" y="3392"/>
                  <a:pt x="3015" y="3392"/>
                  <a:pt x="3015" y="3392"/>
                </a:cubicBezTo>
                <a:moveTo>
                  <a:pt x="377" y="3768"/>
                </a:moveTo>
                <a:cubicBezTo>
                  <a:pt x="2638" y="3768"/>
                  <a:pt x="2638" y="3768"/>
                  <a:pt x="2638" y="3768"/>
                </a:cubicBezTo>
                <a:cubicBezTo>
                  <a:pt x="2846" y="3768"/>
                  <a:pt x="3015" y="3600"/>
                  <a:pt x="3015" y="3392"/>
                </a:cubicBezTo>
                <a:moveTo>
                  <a:pt x="879" y="753"/>
                </a:moveTo>
                <a:cubicBezTo>
                  <a:pt x="2638" y="753"/>
                  <a:pt x="2638" y="753"/>
                  <a:pt x="2638" y="753"/>
                </a:cubicBezTo>
                <a:moveTo>
                  <a:pt x="879" y="1256"/>
                </a:moveTo>
                <a:cubicBezTo>
                  <a:pt x="2638" y="1256"/>
                  <a:pt x="2638" y="1256"/>
                  <a:pt x="2638" y="1256"/>
                </a:cubicBezTo>
                <a:moveTo>
                  <a:pt x="879" y="1758"/>
                </a:moveTo>
                <a:cubicBezTo>
                  <a:pt x="2638" y="1758"/>
                  <a:pt x="2638" y="1758"/>
                  <a:pt x="2638" y="1758"/>
                </a:cubicBezTo>
                <a:moveTo>
                  <a:pt x="879" y="2261"/>
                </a:moveTo>
                <a:cubicBezTo>
                  <a:pt x="2638" y="2261"/>
                  <a:pt x="2638" y="2261"/>
                  <a:pt x="2638" y="2261"/>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ingerprint_E928" title="Icon of a fingerprint">
            <a:extLst>
              <a:ext uri="{FF2B5EF4-FFF2-40B4-BE49-F238E27FC236}">
                <a16:creationId xmlns:a16="http://schemas.microsoft.com/office/drawing/2014/main" id="{D387328A-66D9-AFA4-F471-77E839773F45}"/>
              </a:ext>
            </a:extLst>
          </p:cNvPr>
          <p:cNvSpPr>
            <a:spLocks noChangeAspect="1" noEditPoints="1"/>
          </p:cNvSpPr>
          <p:nvPr/>
        </p:nvSpPr>
        <p:spPr bwMode="auto">
          <a:xfrm>
            <a:off x="4997264" y="3181759"/>
            <a:ext cx="148198" cy="199299"/>
          </a:xfrm>
          <a:custGeom>
            <a:avLst/>
            <a:gdLst>
              <a:gd name="T0" fmla="*/ 1116 w 2414"/>
              <a:gd name="T1" fmla="*/ 1998 h 3246"/>
              <a:gd name="T2" fmla="*/ 117 w 2414"/>
              <a:gd name="T3" fmla="*/ 2996 h 3246"/>
              <a:gd name="T4" fmla="*/ 2115 w 2414"/>
              <a:gd name="T5" fmla="*/ 250 h 3246"/>
              <a:gd name="T6" fmla="*/ 1116 w 2414"/>
              <a:gd name="T7" fmla="*/ 0 h 3246"/>
              <a:gd name="T8" fmla="*/ 117 w 2414"/>
              <a:gd name="T9" fmla="*/ 250 h 3246"/>
              <a:gd name="T10" fmla="*/ 2414 w 2414"/>
              <a:gd name="T11" fmla="*/ 1248 h 3246"/>
              <a:gd name="T12" fmla="*/ 1116 w 2414"/>
              <a:gd name="T13" fmla="*/ 499 h 3246"/>
              <a:gd name="T14" fmla="*/ 0 w 2414"/>
              <a:gd name="T15" fmla="*/ 999 h 3246"/>
              <a:gd name="T16" fmla="*/ 1677 w 2414"/>
              <a:gd name="T17" fmla="*/ 3246 h 3246"/>
              <a:gd name="T18" fmla="*/ 2115 w 2414"/>
              <a:gd name="T19" fmla="*/ 1998 h 3246"/>
              <a:gd name="T20" fmla="*/ 1116 w 2414"/>
              <a:gd name="T21" fmla="*/ 999 h 3246"/>
              <a:gd name="T22" fmla="*/ 117 w 2414"/>
              <a:gd name="T23" fmla="*/ 1998 h 3246"/>
              <a:gd name="T24" fmla="*/ 946 w 2414"/>
              <a:gd name="T25" fmla="*/ 3246 h 3246"/>
              <a:gd name="T26" fmla="*/ 1616 w 2414"/>
              <a:gd name="T27" fmla="*/ 1998 h 3246"/>
              <a:gd name="T28" fmla="*/ 1116 w 2414"/>
              <a:gd name="T29" fmla="*/ 1498 h 3246"/>
              <a:gd name="T30" fmla="*/ 617 w 2414"/>
              <a:gd name="T31" fmla="*/ 1998 h 3246"/>
              <a:gd name="T32" fmla="*/ 117 w 2414"/>
              <a:gd name="T33" fmla="*/ 2497 h 3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14" h="3246">
                <a:moveTo>
                  <a:pt x="1116" y="1998"/>
                </a:moveTo>
                <a:cubicBezTo>
                  <a:pt x="1116" y="2550"/>
                  <a:pt x="669" y="2996"/>
                  <a:pt x="117" y="2996"/>
                </a:cubicBezTo>
                <a:moveTo>
                  <a:pt x="2115" y="250"/>
                </a:moveTo>
                <a:cubicBezTo>
                  <a:pt x="1819" y="91"/>
                  <a:pt x="1479" y="0"/>
                  <a:pt x="1116" y="0"/>
                </a:cubicBezTo>
                <a:cubicBezTo>
                  <a:pt x="754" y="0"/>
                  <a:pt x="413" y="91"/>
                  <a:pt x="117" y="250"/>
                </a:cubicBezTo>
                <a:moveTo>
                  <a:pt x="2414" y="1248"/>
                </a:moveTo>
                <a:cubicBezTo>
                  <a:pt x="2155" y="801"/>
                  <a:pt x="1671" y="499"/>
                  <a:pt x="1116" y="499"/>
                </a:cubicBezTo>
                <a:cubicBezTo>
                  <a:pt x="673" y="499"/>
                  <a:pt x="274" y="692"/>
                  <a:pt x="0" y="999"/>
                </a:cubicBezTo>
                <a:moveTo>
                  <a:pt x="1677" y="3246"/>
                </a:moveTo>
                <a:cubicBezTo>
                  <a:pt x="1951" y="2904"/>
                  <a:pt x="2115" y="2470"/>
                  <a:pt x="2115" y="1998"/>
                </a:cubicBezTo>
                <a:cubicBezTo>
                  <a:pt x="2115" y="1446"/>
                  <a:pt x="1668" y="999"/>
                  <a:pt x="1116" y="999"/>
                </a:cubicBezTo>
                <a:cubicBezTo>
                  <a:pt x="565" y="999"/>
                  <a:pt x="117" y="1446"/>
                  <a:pt x="117" y="1998"/>
                </a:cubicBezTo>
                <a:moveTo>
                  <a:pt x="946" y="3246"/>
                </a:moveTo>
                <a:cubicBezTo>
                  <a:pt x="1350" y="2978"/>
                  <a:pt x="1616" y="2519"/>
                  <a:pt x="1616" y="1998"/>
                </a:cubicBezTo>
                <a:cubicBezTo>
                  <a:pt x="1616" y="1722"/>
                  <a:pt x="1392" y="1498"/>
                  <a:pt x="1116" y="1498"/>
                </a:cubicBezTo>
                <a:cubicBezTo>
                  <a:pt x="840" y="1498"/>
                  <a:pt x="617" y="1722"/>
                  <a:pt x="617" y="1998"/>
                </a:cubicBezTo>
                <a:cubicBezTo>
                  <a:pt x="617" y="2274"/>
                  <a:pt x="393" y="2497"/>
                  <a:pt x="117" y="2497"/>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magnify" title="Icon of a magnifying glass">
            <a:extLst>
              <a:ext uri="{FF2B5EF4-FFF2-40B4-BE49-F238E27FC236}">
                <a16:creationId xmlns:a16="http://schemas.microsoft.com/office/drawing/2014/main" id="{063D3B34-B6BA-E2E3-56E8-C8A3CF65DAA6}"/>
              </a:ext>
            </a:extLst>
          </p:cNvPr>
          <p:cNvSpPr>
            <a:spLocks noChangeAspect="1" noEditPoints="1"/>
          </p:cNvSpPr>
          <p:nvPr/>
        </p:nvSpPr>
        <p:spPr bwMode="auto">
          <a:xfrm flipH="1">
            <a:off x="4969772" y="4382096"/>
            <a:ext cx="203181" cy="199299"/>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flat">
            <a:gradFill flip="none" rotWithShape="1">
              <a:gsLst>
                <a:gs pos="10000">
                  <a:srgbClr val="FFB3BB"/>
                </a:gs>
                <a:gs pos="35000">
                  <a:srgbClr val="C5B4E3"/>
                </a:gs>
              </a:gsLst>
              <a:path path="circle">
                <a:fillToRect l="100000" t="100000"/>
              </a:path>
              <a:tileRect r="-100000" b="-100000"/>
            </a:gra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TextBox 123">
            <a:extLst>
              <a:ext uri="{FF2B5EF4-FFF2-40B4-BE49-F238E27FC236}">
                <a16:creationId xmlns:a16="http://schemas.microsoft.com/office/drawing/2014/main" id="{52EE3C48-9AB6-4A0B-36EB-8FE3722F638A}"/>
              </a:ext>
            </a:extLst>
          </p:cNvPr>
          <p:cNvSpPr txBox="1"/>
          <p:nvPr/>
        </p:nvSpPr>
        <p:spPr>
          <a:xfrm>
            <a:off x="4213354" y="3185696"/>
            <a:ext cx="516167"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Identity</a:t>
            </a:r>
          </a:p>
        </p:txBody>
      </p:sp>
      <p:sp>
        <p:nvSpPr>
          <p:cNvPr id="125" name="TextBox 124">
            <a:extLst>
              <a:ext uri="{FF2B5EF4-FFF2-40B4-BE49-F238E27FC236}">
                <a16:creationId xmlns:a16="http://schemas.microsoft.com/office/drawing/2014/main" id="{1163C5AD-6F0A-485F-DA53-95D08C135D78}"/>
              </a:ext>
            </a:extLst>
          </p:cNvPr>
          <p:cNvSpPr txBox="1"/>
          <p:nvPr/>
        </p:nvSpPr>
        <p:spPr>
          <a:xfrm>
            <a:off x="4358073" y="3783854"/>
            <a:ext cx="37144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RBAC</a:t>
            </a:r>
          </a:p>
        </p:txBody>
      </p:sp>
      <p:sp>
        <p:nvSpPr>
          <p:cNvPr id="126" name="TextBox 125">
            <a:extLst>
              <a:ext uri="{FF2B5EF4-FFF2-40B4-BE49-F238E27FC236}">
                <a16:creationId xmlns:a16="http://schemas.microsoft.com/office/drawing/2014/main" id="{7BF5E1A1-E4B1-D231-CBF6-C43F5A1DA8D1}"/>
              </a:ext>
            </a:extLst>
          </p:cNvPr>
          <p:cNvSpPr txBox="1"/>
          <p:nvPr/>
        </p:nvSpPr>
        <p:spPr>
          <a:xfrm>
            <a:off x="3969313" y="4382012"/>
            <a:ext cx="760208"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Monitoring</a:t>
            </a:r>
          </a:p>
        </p:txBody>
      </p:sp>
      <p:sp>
        <p:nvSpPr>
          <p:cNvPr id="127" name="TextBox 126">
            <a:extLst>
              <a:ext uri="{FF2B5EF4-FFF2-40B4-BE49-F238E27FC236}">
                <a16:creationId xmlns:a16="http://schemas.microsoft.com/office/drawing/2014/main" id="{E946E6E4-794E-68FD-AE30-817E92455373}"/>
              </a:ext>
            </a:extLst>
          </p:cNvPr>
          <p:cNvSpPr txBox="1"/>
          <p:nvPr/>
        </p:nvSpPr>
        <p:spPr>
          <a:xfrm>
            <a:off x="4340888" y="4980170"/>
            <a:ext cx="388633" cy="184666"/>
          </a:xfrm>
          <a:prstGeom prst="rect">
            <a:avLst/>
          </a:prstGeom>
          <a:noFill/>
        </p:spPr>
        <p:txBody>
          <a:bodyPr wrap="none" lIns="0" tIns="0" rIns="0" bIns="0" rtlCol="0">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Policy</a:t>
            </a:r>
          </a:p>
        </p:txBody>
      </p:sp>
      <p:sp>
        <p:nvSpPr>
          <p:cNvPr id="1024" name="TextBox 1023">
            <a:extLst>
              <a:ext uri="{FF2B5EF4-FFF2-40B4-BE49-F238E27FC236}">
                <a16:creationId xmlns:a16="http://schemas.microsoft.com/office/drawing/2014/main" id="{4A3FB96E-B69B-DEE7-4994-66FF5F3B7A64}"/>
              </a:ext>
            </a:extLst>
          </p:cNvPr>
          <p:cNvSpPr txBox="1"/>
          <p:nvPr/>
        </p:nvSpPr>
        <p:spPr>
          <a:xfrm>
            <a:off x="7082671" y="2135599"/>
            <a:ext cx="1235275" cy="369332"/>
          </a:xfrm>
          <a:prstGeom prst="rect">
            <a:avLst/>
          </a:prstGeom>
          <a:noFill/>
        </p:spPr>
        <p:txBody>
          <a:bodyPr wrap="none" lIns="0" tIns="0" rIns="0" bIns="0" rtlCol="0">
            <a:spAutoFit/>
          </a:body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Azure Kubernetes</a:t>
            </a:r>
          </a:p>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 [AKS]</a:t>
            </a:r>
          </a:p>
        </p:txBody>
      </p:sp>
      <p:sp>
        <p:nvSpPr>
          <p:cNvPr id="1025" name="TextBox 1024">
            <a:extLst>
              <a:ext uri="{FF2B5EF4-FFF2-40B4-BE49-F238E27FC236}">
                <a16:creationId xmlns:a16="http://schemas.microsoft.com/office/drawing/2014/main" id="{3216CE37-DEE4-8EB3-022A-6A36AF471358}"/>
              </a:ext>
            </a:extLst>
          </p:cNvPr>
          <p:cNvSpPr txBox="1"/>
          <p:nvPr/>
        </p:nvSpPr>
        <p:spPr>
          <a:xfrm>
            <a:off x="8794756" y="2228941"/>
            <a:ext cx="1254895" cy="184666"/>
          </a:xfrm>
          <a:prstGeom prst="rect">
            <a:avLst/>
          </a:prstGeom>
          <a:noFill/>
        </p:spPr>
        <p:txBody>
          <a:bodyPr wrap="none" lIns="0" tIns="0" rIns="0" bIns="0" rtlCol="0">
            <a:spAutoFit/>
          </a:bodyPr>
          <a:lstStyle>
            <a:defPPr>
              <a:defRPr lang="en-US"/>
            </a:defPPr>
            <a:lvl1pPr algn="ctr" defTabSz="243771">
              <a:defRPr sz="1200" b="1">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Service Bus Queue</a:t>
            </a:r>
          </a:p>
        </p:txBody>
      </p:sp>
      <p:sp>
        <p:nvSpPr>
          <p:cNvPr id="1026" name="TextBox 1025">
            <a:extLst>
              <a:ext uri="{FF2B5EF4-FFF2-40B4-BE49-F238E27FC236}">
                <a16:creationId xmlns:a16="http://schemas.microsoft.com/office/drawing/2014/main" id="{EC3EB98F-C1B1-0052-7E79-215B90C0B712}"/>
              </a:ext>
            </a:extLst>
          </p:cNvPr>
          <p:cNvSpPr txBox="1"/>
          <p:nvPr/>
        </p:nvSpPr>
        <p:spPr>
          <a:xfrm>
            <a:off x="10608306" y="2228941"/>
            <a:ext cx="791884" cy="184666"/>
          </a:xfrm>
          <a:prstGeom prst="rect">
            <a:avLst/>
          </a:prstGeom>
          <a:noFill/>
        </p:spPr>
        <p:txBody>
          <a:bodyPr wrap="none" lIns="0" tIns="0" rIns="0" bIns="0" rtlCol="0">
            <a:spAutoFit/>
          </a:bodyPr>
          <a:lstStyle>
            <a:defPPr>
              <a:defRPr lang="en-US"/>
            </a:defPPr>
            <a:lvl1pPr algn="ctr" defTabSz="243771">
              <a:defRPr sz="1200" b="1">
                <a:solidFill>
                  <a:srgbClr val="FFFFFF"/>
                </a:solidFill>
                <a:latin typeface="Segoe UI Semibold" panose="020B0702040204020203" pitchFamily="34" charset="0"/>
                <a:cs typeface="Segoe UI Semibold" panose="020B0702040204020203" pitchFamily="34" charset="0"/>
              </a:defRPr>
            </a:lvl1pPr>
          </a:lstStyle>
          <a:p>
            <a:pPr marL="0" marR="0" lvl="0" indent="0" algn="ctr" defTabSz="24377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Cosmos DB</a:t>
            </a:r>
          </a:p>
        </p:txBody>
      </p:sp>
      <p:sp>
        <p:nvSpPr>
          <p:cNvPr id="1027" name="TextBox 1026">
            <a:extLst>
              <a:ext uri="{FF2B5EF4-FFF2-40B4-BE49-F238E27FC236}">
                <a16:creationId xmlns:a16="http://schemas.microsoft.com/office/drawing/2014/main" id="{2EBBB435-E465-1B32-47E6-A71205600F27}"/>
              </a:ext>
            </a:extLst>
          </p:cNvPr>
          <p:cNvSpPr txBox="1"/>
          <p:nvPr/>
        </p:nvSpPr>
        <p:spPr>
          <a:xfrm>
            <a:off x="10712571" y="4796346"/>
            <a:ext cx="1090418" cy="184666"/>
          </a:xfrm>
          <a:prstGeom prst="rect">
            <a:avLst/>
          </a:prstGeom>
          <a:noFill/>
        </p:spPr>
        <p:txBody>
          <a:bodyPr wrap="squar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Azure OpenAI</a:t>
            </a:r>
          </a:p>
        </p:txBody>
      </p:sp>
      <p:sp>
        <p:nvSpPr>
          <p:cNvPr id="1028" name="TextBox 1027">
            <a:extLst>
              <a:ext uri="{FF2B5EF4-FFF2-40B4-BE49-F238E27FC236}">
                <a16:creationId xmlns:a16="http://schemas.microsoft.com/office/drawing/2014/main" id="{6B80EF1F-61E2-B072-6A6E-6C057818A1E2}"/>
              </a:ext>
            </a:extLst>
          </p:cNvPr>
          <p:cNvSpPr txBox="1"/>
          <p:nvPr/>
        </p:nvSpPr>
        <p:spPr>
          <a:xfrm>
            <a:off x="6567078" y="3866248"/>
            <a:ext cx="917815"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order-service</a:t>
            </a:r>
          </a:p>
        </p:txBody>
      </p:sp>
      <p:sp>
        <p:nvSpPr>
          <p:cNvPr id="1029" name="TextBox 1028">
            <a:extLst>
              <a:ext uri="{FF2B5EF4-FFF2-40B4-BE49-F238E27FC236}">
                <a16:creationId xmlns:a16="http://schemas.microsoft.com/office/drawing/2014/main" id="{E968560F-FB54-161E-F4CB-1D6423D11BB1}"/>
              </a:ext>
            </a:extLst>
          </p:cNvPr>
          <p:cNvSpPr txBox="1"/>
          <p:nvPr/>
        </p:nvSpPr>
        <p:spPr>
          <a:xfrm>
            <a:off x="6607697" y="4699993"/>
            <a:ext cx="836576"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store-admin</a:t>
            </a:r>
          </a:p>
        </p:txBody>
      </p:sp>
      <p:sp>
        <p:nvSpPr>
          <p:cNvPr id="1030" name="TextBox 1029">
            <a:extLst>
              <a:ext uri="{FF2B5EF4-FFF2-40B4-BE49-F238E27FC236}">
                <a16:creationId xmlns:a16="http://schemas.microsoft.com/office/drawing/2014/main" id="{9D301376-1A30-D854-F9D4-8E9F4EBB7FC6}"/>
              </a:ext>
            </a:extLst>
          </p:cNvPr>
          <p:cNvSpPr txBox="1"/>
          <p:nvPr/>
        </p:nvSpPr>
        <p:spPr>
          <a:xfrm>
            <a:off x="7707649" y="3866248"/>
            <a:ext cx="113800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makeline-service</a:t>
            </a:r>
          </a:p>
        </p:txBody>
      </p:sp>
      <p:sp>
        <p:nvSpPr>
          <p:cNvPr id="1031" name="TextBox 1030">
            <a:extLst>
              <a:ext uri="{FF2B5EF4-FFF2-40B4-BE49-F238E27FC236}">
                <a16:creationId xmlns:a16="http://schemas.microsoft.com/office/drawing/2014/main" id="{E345533D-9EAC-0314-D131-5E5880F5382C}"/>
              </a:ext>
            </a:extLst>
          </p:cNvPr>
          <p:cNvSpPr txBox="1"/>
          <p:nvPr/>
        </p:nvSpPr>
        <p:spPr>
          <a:xfrm>
            <a:off x="7907479" y="4699993"/>
            <a:ext cx="73834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store-front</a:t>
            </a:r>
          </a:p>
        </p:txBody>
      </p:sp>
      <p:sp>
        <p:nvSpPr>
          <p:cNvPr id="1032" name="TextBox 1031">
            <a:extLst>
              <a:ext uri="{FF2B5EF4-FFF2-40B4-BE49-F238E27FC236}">
                <a16:creationId xmlns:a16="http://schemas.microsoft.com/office/drawing/2014/main" id="{2DA42302-FF49-8E43-67CE-E1A61A64C698}"/>
              </a:ext>
            </a:extLst>
          </p:cNvPr>
          <p:cNvSpPr txBox="1"/>
          <p:nvPr/>
        </p:nvSpPr>
        <p:spPr>
          <a:xfrm>
            <a:off x="8994064" y="3866248"/>
            <a:ext cx="1055674"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product-service</a:t>
            </a:r>
          </a:p>
        </p:txBody>
      </p:sp>
      <p:sp>
        <p:nvSpPr>
          <p:cNvPr id="1033" name="TextBox 1032">
            <a:extLst>
              <a:ext uri="{FF2B5EF4-FFF2-40B4-BE49-F238E27FC236}">
                <a16:creationId xmlns:a16="http://schemas.microsoft.com/office/drawing/2014/main" id="{61AEF574-4E16-25C9-E7D2-9783C42A52FE}"/>
              </a:ext>
            </a:extLst>
          </p:cNvPr>
          <p:cNvSpPr txBox="1"/>
          <p:nvPr/>
        </p:nvSpPr>
        <p:spPr>
          <a:xfrm>
            <a:off x="9190208" y="4699993"/>
            <a:ext cx="663387" cy="184666"/>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ai-service</a:t>
            </a:r>
          </a:p>
        </p:txBody>
      </p:sp>
      <p:sp>
        <p:nvSpPr>
          <p:cNvPr id="1034" name="Rectangle 1033">
            <a:extLst>
              <a:ext uri="{FF2B5EF4-FFF2-40B4-BE49-F238E27FC236}">
                <a16:creationId xmlns:a16="http://schemas.microsoft.com/office/drawing/2014/main" id="{440DCA1E-BF2B-6FDB-A652-986B138ED843}"/>
              </a:ext>
              <a:ext uri="{C183D7F6-B498-43B3-948B-1728B52AA6E4}">
                <adec:decorative xmlns:adec="http://schemas.microsoft.com/office/drawing/2017/decorative" val="1"/>
              </a:ext>
            </a:extLst>
          </p:cNvPr>
          <p:cNvSpPr/>
          <p:nvPr/>
        </p:nvSpPr>
        <p:spPr bwMode="auto">
          <a:xfrm>
            <a:off x="5384642" y="3064203"/>
            <a:ext cx="4721056" cy="2222497"/>
          </a:xfrm>
          <a:prstGeom prst="rect">
            <a:avLst/>
          </a:prstGeom>
          <a:noFill/>
          <a:ln>
            <a:gradFill flip="none" rotWithShape="1">
              <a:gsLst>
                <a:gs pos="10000">
                  <a:srgbClr val="FFB3BB"/>
                </a:gs>
                <a:gs pos="35000">
                  <a:srgbClr val="C5B4E3"/>
                </a:gs>
              </a:gsLst>
              <a:path path="circle">
                <a:fillToRect l="100000" t="100000"/>
              </a:path>
              <a:tileRect r="-100000" b="-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a:ea typeface="Segoe UI" pitchFamily="34" charset="0"/>
              <a:cs typeface="Segoe UI" pitchFamily="34" charset="0"/>
            </a:endParaRPr>
          </a:p>
        </p:txBody>
      </p:sp>
      <p:cxnSp>
        <p:nvCxnSpPr>
          <p:cNvPr id="1035" name="Straight Arrow Connector 1034">
            <a:extLst>
              <a:ext uri="{FF2B5EF4-FFF2-40B4-BE49-F238E27FC236}">
                <a16:creationId xmlns:a16="http://schemas.microsoft.com/office/drawing/2014/main" id="{05FE4822-278A-636F-8224-6F364E46F930}"/>
              </a:ext>
              <a:ext uri="{C183D7F6-B498-43B3-948B-1728B52AA6E4}">
                <adec:decorative xmlns:adec="http://schemas.microsoft.com/office/drawing/2017/decorative" val="1"/>
              </a:ext>
            </a:extLst>
          </p:cNvPr>
          <p:cNvCxnSpPr>
            <a:cxnSpLocks/>
          </p:cNvCxnSpPr>
          <p:nvPr/>
        </p:nvCxnSpPr>
        <p:spPr>
          <a:xfrm flipV="1">
            <a:off x="7745170" y="5286700"/>
            <a:ext cx="0" cy="360845"/>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38" name="Straight Arrow Connector 1037">
            <a:extLst>
              <a:ext uri="{FF2B5EF4-FFF2-40B4-BE49-F238E27FC236}">
                <a16:creationId xmlns:a16="http://schemas.microsoft.com/office/drawing/2014/main" id="{C6D8ABAF-A02C-CD2E-2410-0D83E92B31FA}"/>
              </a:ext>
              <a:ext uri="{C183D7F6-B498-43B3-948B-1728B52AA6E4}">
                <adec:decorative xmlns:adec="http://schemas.microsoft.com/office/drawing/2017/decorative" val="1"/>
              </a:ext>
            </a:extLst>
          </p:cNvPr>
          <p:cNvCxnSpPr>
            <a:cxnSpLocks/>
          </p:cNvCxnSpPr>
          <p:nvPr/>
        </p:nvCxnSpPr>
        <p:spPr>
          <a:xfrm>
            <a:off x="9944365" y="4630837"/>
            <a:ext cx="791081"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1039" name="Group 1038">
            <a:extLst>
              <a:ext uri="{FF2B5EF4-FFF2-40B4-BE49-F238E27FC236}">
                <a16:creationId xmlns:a16="http://schemas.microsoft.com/office/drawing/2014/main" id="{82FC1BFA-56FC-3993-701D-8A4E63E839ED}"/>
              </a:ext>
              <a:ext uri="{C183D7F6-B498-43B3-948B-1728B52AA6E4}">
                <adec:decorative xmlns:adec="http://schemas.microsoft.com/office/drawing/2017/decorative" val="1"/>
              </a:ext>
            </a:extLst>
          </p:cNvPr>
          <p:cNvGrpSpPr/>
          <p:nvPr/>
        </p:nvGrpSpPr>
        <p:grpSpPr>
          <a:xfrm>
            <a:off x="7562443" y="5709426"/>
            <a:ext cx="373996" cy="579373"/>
            <a:chOff x="6413144" y="5645035"/>
            <a:chExt cx="373996" cy="579373"/>
          </a:xfrm>
        </p:grpSpPr>
        <p:sp>
          <p:nvSpPr>
            <p:cNvPr id="1052" name="Graphic 39">
              <a:extLst>
                <a:ext uri="{FF2B5EF4-FFF2-40B4-BE49-F238E27FC236}">
                  <a16:creationId xmlns:a16="http://schemas.microsoft.com/office/drawing/2014/main" id="{6F1E5F71-4BE9-D922-4C62-5926E7EB0760}"/>
                </a:ext>
              </a:extLst>
            </p:cNvPr>
            <p:cNvSpPr/>
            <p:nvPr/>
          </p:nvSpPr>
          <p:spPr>
            <a:xfrm>
              <a:off x="6413144" y="5645035"/>
              <a:ext cx="373996" cy="579373"/>
            </a:xfrm>
            <a:custGeom>
              <a:avLst/>
              <a:gdLst>
                <a:gd name="connsiteX0" fmla="*/ 34766 w 280987"/>
                <a:gd name="connsiteY0" fmla="*/ 435293 h 435292"/>
                <a:gd name="connsiteX1" fmla="*/ 10543 w 280987"/>
                <a:gd name="connsiteY1" fmla="*/ 424748 h 435292"/>
                <a:gd name="connsiteX2" fmla="*/ 0 w 280987"/>
                <a:gd name="connsiteY2" fmla="*/ 400526 h 435292"/>
                <a:gd name="connsiteX3" fmla="*/ 0 w 280987"/>
                <a:gd name="connsiteY3" fmla="*/ 34766 h 435292"/>
                <a:gd name="connsiteX4" fmla="*/ 10543 w 280987"/>
                <a:gd name="connsiteY4" fmla="*/ 10543 h 435292"/>
                <a:gd name="connsiteX5" fmla="*/ 34766 w 280987"/>
                <a:gd name="connsiteY5" fmla="*/ 0 h 435292"/>
                <a:gd name="connsiteX6" fmla="*/ 246221 w 280987"/>
                <a:gd name="connsiteY6" fmla="*/ 0 h 435292"/>
                <a:gd name="connsiteX7" fmla="*/ 270444 w 280987"/>
                <a:gd name="connsiteY7" fmla="*/ 10543 h 435292"/>
                <a:gd name="connsiteX8" fmla="*/ 280988 w 280987"/>
                <a:gd name="connsiteY8" fmla="*/ 34766 h 435292"/>
                <a:gd name="connsiteX9" fmla="*/ 280988 w 280987"/>
                <a:gd name="connsiteY9" fmla="*/ 400526 h 435292"/>
                <a:gd name="connsiteX10" fmla="*/ 270444 w 280987"/>
                <a:gd name="connsiteY10" fmla="*/ 424748 h 435292"/>
                <a:gd name="connsiteX11" fmla="*/ 246221 w 280987"/>
                <a:gd name="connsiteY11" fmla="*/ 435293 h 435292"/>
                <a:gd name="connsiteX12" fmla="*/ 34766 w 280987"/>
                <a:gd name="connsiteY12" fmla="*/ 435293 h 435292"/>
                <a:gd name="connsiteX13" fmla="*/ 140494 w 280987"/>
                <a:gd name="connsiteY13" fmla="*/ 395764 h 435292"/>
                <a:gd name="connsiteX14" fmla="*/ 151686 w 280987"/>
                <a:gd name="connsiteY14" fmla="*/ 391239 h 435292"/>
                <a:gd name="connsiteX15" fmla="*/ 156210 w 280987"/>
                <a:gd name="connsiteY15" fmla="*/ 380048 h 435292"/>
                <a:gd name="connsiteX16" fmla="*/ 151686 w 280987"/>
                <a:gd name="connsiteY16" fmla="*/ 368856 h 435292"/>
                <a:gd name="connsiteX17" fmla="*/ 140494 w 280987"/>
                <a:gd name="connsiteY17" fmla="*/ 364331 h 435292"/>
                <a:gd name="connsiteX18" fmla="*/ 129302 w 280987"/>
                <a:gd name="connsiteY18" fmla="*/ 368856 h 435292"/>
                <a:gd name="connsiteX19" fmla="*/ 124778 w 280987"/>
                <a:gd name="connsiteY19" fmla="*/ 380048 h 435292"/>
                <a:gd name="connsiteX20" fmla="*/ 129302 w 280987"/>
                <a:gd name="connsiteY20" fmla="*/ 391239 h 435292"/>
                <a:gd name="connsiteX21" fmla="*/ 140494 w 280987"/>
                <a:gd name="connsiteY21" fmla="*/ 395764 h 435292"/>
                <a:gd name="connsiteX22" fmla="*/ 34766 w 280987"/>
                <a:gd name="connsiteY22" fmla="*/ 324803 h 435292"/>
                <a:gd name="connsiteX23" fmla="*/ 246221 w 280987"/>
                <a:gd name="connsiteY23" fmla="*/ 324803 h 435292"/>
                <a:gd name="connsiteX24" fmla="*/ 246221 w 280987"/>
                <a:gd name="connsiteY24" fmla="*/ 81439 h 435292"/>
                <a:gd name="connsiteX25" fmla="*/ 34766 w 280987"/>
                <a:gd name="connsiteY25" fmla="*/ 81439 h 435292"/>
                <a:gd name="connsiteX26" fmla="*/ 34766 w 280987"/>
                <a:gd name="connsiteY26" fmla="*/ 324803 h 4352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80987" h="435292">
                  <a:moveTo>
                    <a:pt x="34766" y="435293"/>
                  </a:moveTo>
                  <a:cubicBezTo>
                    <a:pt x="25646" y="435293"/>
                    <a:pt x="17572" y="431778"/>
                    <a:pt x="10543" y="424748"/>
                  </a:cubicBezTo>
                  <a:cubicBezTo>
                    <a:pt x="3514" y="417720"/>
                    <a:pt x="0" y="409646"/>
                    <a:pt x="0" y="400526"/>
                  </a:cubicBezTo>
                  <a:lnTo>
                    <a:pt x="0" y="34766"/>
                  </a:lnTo>
                  <a:cubicBezTo>
                    <a:pt x="0" y="25646"/>
                    <a:pt x="3514" y="17572"/>
                    <a:pt x="10543" y="10543"/>
                  </a:cubicBezTo>
                  <a:cubicBezTo>
                    <a:pt x="17572" y="3514"/>
                    <a:pt x="25646" y="0"/>
                    <a:pt x="34766" y="0"/>
                  </a:cubicBezTo>
                  <a:lnTo>
                    <a:pt x="246221" y="0"/>
                  </a:lnTo>
                  <a:cubicBezTo>
                    <a:pt x="255341" y="0"/>
                    <a:pt x="263416" y="3514"/>
                    <a:pt x="270444" y="10543"/>
                  </a:cubicBezTo>
                  <a:cubicBezTo>
                    <a:pt x="277473" y="17572"/>
                    <a:pt x="280988" y="25646"/>
                    <a:pt x="280988" y="34766"/>
                  </a:cubicBezTo>
                  <a:lnTo>
                    <a:pt x="280988" y="400526"/>
                  </a:lnTo>
                  <a:cubicBezTo>
                    <a:pt x="280988" y="409646"/>
                    <a:pt x="277473" y="417720"/>
                    <a:pt x="270444" y="424748"/>
                  </a:cubicBezTo>
                  <a:cubicBezTo>
                    <a:pt x="263416" y="431778"/>
                    <a:pt x="255341" y="435293"/>
                    <a:pt x="246221" y="435293"/>
                  </a:cubicBezTo>
                  <a:lnTo>
                    <a:pt x="34766" y="435293"/>
                  </a:lnTo>
                  <a:close/>
                  <a:moveTo>
                    <a:pt x="140494" y="395764"/>
                  </a:moveTo>
                  <a:cubicBezTo>
                    <a:pt x="144939" y="395764"/>
                    <a:pt x="148669" y="394256"/>
                    <a:pt x="151686" y="391239"/>
                  </a:cubicBezTo>
                  <a:cubicBezTo>
                    <a:pt x="154702" y="388223"/>
                    <a:pt x="156210" y="384493"/>
                    <a:pt x="156210" y="380048"/>
                  </a:cubicBezTo>
                  <a:cubicBezTo>
                    <a:pt x="156210" y="375603"/>
                    <a:pt x="154702" y="371872"/>
                    <a:pt x="151686" y="368856"/>
                  </a:cubicBezTo>
                  <a:cubicBezTo>
                    <a:pt x="148669" y="365839"/>
                    <a:pt x="144939" y="364331"/>
                    <a:pt x="140494" y="364331"/>
                  </a:cubicBezTo>
                  <a:cubicBezTo>
                    <a:pt x="136049" y="364331"/>
                    <a:pt x="132318" y="365839"/>
                    <a:pt x="129302" y="368856"/>
                  </a:cubicBezTo>
                  <a:cubicBezTo>
                    <a:pt x="126286" y="371872"/>
                    <a:pt x="124778" y="375603"/>
                    <a:pt x="124778" y="380048"/>
                  </a:cubicBezTo>
                  <a:cubicBezTo>
                    <a:pt x="124778" y="384493"/>
                    <a:pt x="126286" y="388223"/>
                    <a:pt x="129302" y="391239"/>
                  </a:cubicBezTo>
                  <a:cubicBezTo>
                    <a:pt x="132318" y="394256"/>
                    <a:pt x="136049" y="395764"/>
                    <a:pt x="140494" y="395764"/>
                  </a:cubicBezTo>
                  <a:close/>
                  <a:moveTo>
                    <a:pt x="34766" y="324803"/>
                  </a:moveTo>
                  <a:lnTo>
                    <a:pt x="246221" y="324803"/>
                  </a:lnTo>
                  <a:lnTo>
                    <a:pt x="246221" y="81439"/>
                  </a:lnTo>
                  <a:lnTo>
                    <a:pt x="34766" y="81439"/>
                  </a:lnTo>
                  <a:lnTo>
                    <a:pt x="34766" y="324803"/>
                  </a:lnTo>
                  <a:close/>
                </a:path>
              </a:pathLst>
            </a:custGeom>
            <a:gradFill>
              <a:gsLst>
                <a:gs pos="35000">
                  <a:srgbClr val="C5B4E3"/>
                </a:gs>
                <a:gs pos="10000">
                  <a:srgbClr val="FFB3BB"/>
                </a:gs>
              </a:gsLst>
              <a:path path="circle">
                <a:fillToRect l="100000" t="100000"/>
              </a:path>
            </a:gradFill>
            <a:ln w="47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sp>
          <p:nvSpPr>
            <p:cNvPr id="1053" name="Graphic 50">
              <a:extLst>
                <a:ext uri="{FF2B5EF4-FFF2-40B4-BE49-F238E27FC236}">
                  <a16:creationId xmlns:a16="http://schemas.microsoft.com/office/drawing/2014/main" id="{74677334-0D62-18B3-2EB6-14CC4E2B3074}"/>
                </a:ext>
              </a:extLst>
            </p:cNvPr>
            <p:cNvSpPr/>
            <p:nvPr/>
          </p:nvSpPr>
          <p:spPr>
            <a:xfrm>
              <a:off x="6499128" y="5819721"/>
              <a:ext cx="197361" cy="197360"/>
            </a:xfrm>
            <a:custGeom>
              <a:avLst/>
              <a:gdLst>
                <a:gd name="connsiteX0" fmla="*/ 16573 w 148280"/>
                <a:gd name="connsiteY0" fmla="*/ 148280 h 148280"/>
                <a:gd name="connsiteX1" fmla="*/ 4797 w 148280"/>
                <a:gd name="connsiteY1" fmla="*/ 143483 h 148280"/>
                <a:gd name="connsiteX2" fmla="*/ 0 w 148280"/>
                <a:gd name="connsiteY2" fmla="*/ 131708 h 148280"/>
                <a:gd name="connsiteX3" fmla="*/ 4797 w 148280"/>
                <a:gd name="connsiteY3" fmla="*/ 119933 h 148280"/>
                <a:gd name="connsiteX4" fmla="*/ 16573 w 148280"/>
                <a:gd name="connsiteY4" fmla="*/ 115135 h 148280"/>
                <a:gd name="connsiteX5" fmla="*/ 28348 w 148280"/>
                <a:gd name="connsiteY5" fmla="*/ 119933 h 148280"/>
                <a:gd name="connsiteX6" fmla="*/ 33145 w 148280"/>
                <a:gd name="connsiteY6" fmla="*/ 131708 h 148280"/>
                <a:gd name="connsiteX7" fmla="*/ 28348 w 148280"/>
                <a:gd name="connsiteY7" fmla="*/ 143483 h 148280"/>
                <a:gd name="connsiteX8" fmla="*/ 16573 w 148280"/>
                <a:gd name="connsiteY8" fmla="*/ 148280 h 148280"/>
                <a:gd name="connsiteX9" fmla="*/ 74140 w 148280"/>
                <a:gd name="connsiteY9" fmla="*/ 148280 h 148280"/>
                <a:gd name="connsiteX10" fmla="*/ 62365 w 148280"/>
                <a:gd name="connsiteY10" fmla="*/ 143483 h 148280"/>
                <a:gd name="connsiteX11" fmla="*/ 57568 w 148280"/>
                <a:gd name="connsiteY11" fmla="*/ 131708 h 148280"/>
                <a:gd name="connsiteX12" fmla="*/ 62365 w 148280"/>
                <a:gd name="connsiteY12" fmla="*/ 119933 h 148280"/>
                <a:gd name="connsiteX13" fmla="*/ 74140 w 148280"/>
                <a:gd name="connsiteY13" fmla="*/ 115135 h 148280"/>
                <a:gd name="connsiteX14" fmla="*/ 85915 w 148280"/>
                <a:gd name="connsiteY14" fmla="*/ 119933 h 148280"/>
                <a:gd name="connsiteX15" fmla="*/ 90713 w 148280"/>
                <a:gd name="connsiteY15" fmla="*/ 131708 h 148280"/>
                <a:gd name="connsiteX16" fmla="*/ 85915 w 148280"/>
                <a:gd name="connsiteY16" fmla="*/ 143483 h 148280"/>
                <a:gd name="connsiteX17" fmla="*/ 74140 w 148280"/>
                <a:gd name="connsiteY17" fmla="*/ 148280 h 148280"/>
                <a:gd name="connsiteX18" fmla="*/ 131708 w 148280"/>
                <a:gd name="connsiteY18" fmla="*/ 148280 h 148280"/>
                <a:gd name="connsiteX19" fmla="*/ 119933 w 148280"/>
                <a:gd name="connsiteY19" fmla="*/ 143483 h 148280"/>
                <a:gd name="connsiteX20" fmla="*/ 115135 w 148280"/>
                <a:gd name="connsiteY20" fmla="*/ 131708 h 148280"/>
                <a:gd name="connsiteX21" fmla="*/ 119933 w 148280"/>
                <a:gd name="connsiteY21" fmla="*/ 119933 h 148280"/>
                <a:gd name="connsiteX22" fmla="*/ 131708 w 148280"/>
                <a:gd name="connsiteY22" fmla="*/ 115135 h 148280"/>
                <a:gd name="connsiteX23" fmla="*/ 143483 w 148280"/>
                <a:gd name="connsiteY23" fmla="*/ 119933 h 148280"/>
                <a:gd name="connsiteX24" fmla="*/ 148280 w 148280"/>
                <a:gd name="connsiteY24" fmla="*/ 131708 h 148280"/>
                <a:gd name="connsiteX25" fmla="*/ 143483 w 148280"/>
                <a:gd name="connsiteY25" fmla="*/ 143483 h 148280"/>
                <a:gd name="connsiteX26" fmla="*/ 131708 w 148280"/>
                <a:gd name="connsiteY26" fmla="*/ 148280 h 148280"/>
                <a:gd name="connsiteX27" fmla="*/ 16573 w 148280"/>
                <a:gd name="connsiteY27" fmla="*/ 90713 h 148280"/>
                <a:gd name="connsiteX28" fmla="*/ 4797 w 148280"/>
                <a:gd name="connsiteY28" fmla="*/ 85915 h 148280"/>
                <a:gd name="connsiteX29" fmla="*/ 0 w 148280"/>
                <a:gd name="connsiteY29" fmla="*/ 74140 h 148280"/>
                <a:gd name="connsiteX30" fmla="*/ 4797 w 148280"/>
                <a:gd name="connsiteY30" fmla="*/ 62365 h 148280"/>
                <a:gd name="connsiteX31" fmla="*/ 16573 w 148280"/>
                <a:gd name="connsiteY31" fmla="*/ 57568 h 148280"/>
                <a:gd name="connsiteX32" fmla="*/ 28348 w 148280"/>
                <a:gd name="connsiteY32" fmla="*/ 62365 h 148280"/>
                <a:gd name="connsiteX33" fmla="*/ 33145 w 148280"/>
                <a:gd name="connsiteY33" fmla="*/ 74140 h 148280"/>
                <a:gd name="connsiteX34" fmla="*/ 28348 w 148280"/>
                <a:gd name="connsiteY34" fmla="*/ 85915 h 148280"/>
                <a:gd name="connsiteX35" fmla="*/ 16573 w 148280"/>
                <a:gd name="connsiteY35" fmla="*/ 90713 h 148280"/>
                <a:gd name="connsiteX36" fmla="*/ 74140 w 148280"/>
                <a:gd name="connsiteY36" fmla="*/ 90713 h 148280"/>
                <a:gd name="connsiteX37" fmla="*/ 62365 w 148280"/>
                <a:gd name="connsiteY37" fmla="*/ 85915 h 148280"/>
                <a:gd name="connsiteX38" fmla="*/ 57568 w 148280"/>
                <a:gd name="connsiteY38" fmla="*/ 74140 h 148280"/>
                <a:gd name="connsiteX39" fmla="*/ 62365 w 148280"/>
                <a:gd name="connsiteY39" fmla="*/ 62365 h 148280"/>
                <a:gd name="connsiteX40" fmla="*/ 74140 w 148280"/>
                <a:gd name="connsiteY40" fmla="*/ 57568 h 148280"/>
                <a:gd name="connsiteX41" fmla="*/ 85915 w 148280"/>
                <a:gd name="connsiteY41" fmla="*/ 62365 h 148280"/>
                <a:gd name="connsiteX42" fmla="*/ 90713 w 148280"/>
                <a:gd name="connsiteY42" fmla="*/ 74140 h 148280"/>
                <a:gd name="connsiteX43" fmla="*/ 85915 w 148280"/>
                <a:gd name="connsiteY43" fmla="*/ 85915 h 148280"/>
                <a:gd name="connsiteX44" fmla="*/ 74140 w 148280"/>
                <a:gd name="connsiteY44" fmla="*/ 90713 h 148280"/>
                <a:gd name="connsiteX45" fmla="*/ 131708 w 148280"/>
                <a:gd name="connsiteY45" fmla="*/ 90713 h 148280"/>
                <a:gd name="connsiteX46" fmla="*/ 119933 w 148280"/>
                <a:gd name="connsiteY46" fmla="*/ 85915 h 148280"/>
                <a:gd name="connsiteX47" fmla="*/ 115135 w 148280"/>
                <a:gd name="connsiteY47" fmla="*/ 74140 h 148280"/>
                <a:gd name="connsiteX48" fmla="*/ 119933 w 148280"/>
                <a:gd name="connsiteY48" fmla="*/ 62365 h 148280"/>
                <a:gd name="connsiteX49" fmla="*/ 131708 w 148280"/>
                <a:gd name="connsiteY49" fmla="*/ 57568 h 148280"/>
                <a:gd name="connsiteX50" fmla="*/ 143483 w 148280"/>
                <a:gd name="connsiteY50" fmla="*/ 62365 h 148280"/>
                <a:gd name="connsiteX51" fmla="*/ 148280 w 148280"/>
                <a:gd name="connsiteY51" fmla="*/ 74140 h 148280"/>
                <a:gd name="connsiteX52" fmla="*/ 143483 w 148280"/>
                <a:gd name="connsiteY52" fmla="*/ 85915 h 148280"/>
                <a:gd name="connsiteX53" fmla="*/ 131708 w 148280"/>
                <a:gd name="connsiteY53" fmla="*/ 90713 h 148280"/>
                <a:gd name="connsiteX54" fmla="*/ 16573 w 148280"/>
                <a:gd name="connsiteY54" fmla="*/ 33145 h 148280"/>
                <a:gd name="connsiteX55" fmla="*/ 4797 w 148280"/>
                <a:gd name="connsiteY55" fmla="*/ 28348 h 148280"/>
                <a:gd name="connsiteX56" fmla="*/ 0 w 148280"/>
                <a:gd name="connsiteY56" fmla="*/ 16573 h 148280"/>
                <a:gd name="connsiteX57" fmla="*/ 4797 w 148280"/>
                <a:gd name="connsiteY57" fmla="*/ 4797 h 148280"/>
                <a:gd name="connsiteX58" fmla="*/ 16573 w 148280"/>
                <a:gd name="connsiteY58" fmla="*/ 0 h 148280"/>
                <a:gd name="connsiteX59" fmla="*/ 28348 w 148280"/>
                <a:gd name="connsiteY59" fmla="*/ 4797 h 148280"/>
                <a:gd name="connsiteX60" fmla="*/ 33145 w 148280"/>
                <a:gd name="connsiteY60" fmla="*/ 16573 h 148280"/>
                <a:gd name="connsiteX61" fmla="*/ 28348 w 148280"/>
                <a:gd name="connsiteY61" fmla="*/ 28348 h 148280"/>
                <a:gd name="connsiteX62" fmla="*/ 16573 w 148280"/>
                <a:gd name="connsiteY62" fmla="*/ 33145 h 148280"/>
                <a:gd name="connsiteX63" fmla="*/ 74140 w 148280"/>
                <a:gd name="connsiteY63" fmla="*/ 33145 h 148280"/>
                <a:gd name="connsiteX64" fmla="*/ 62365 w 148280"/>
                <a:gd name="connsiteY64" fmla="*/ 28348 h 148280"/>
                <a:gd name="connsiteX65" fmla="*/ 57568 w 148280"/>
                <a:gd name="connsiteY65" fmla="*/ 16573 h 148280"/>
                <a:gd name="connsiteX66" fmla="*/ 62365 w 148280"/>
                <a:gd name="connsiteY66" fmla="*/ 4797 h 148280"/>
                <a:gd name="connsiteX67" fmla="*/ 74140 w 148280"/>
                <a:gd name="connsiteY67" fmla="*/ 0 h 148280"/>
                <a:gd name="connsiteX68" fmla="*/ 85915 w 148280"/>
                <a:gd name="connsiteY68" fmla="*/ 4797 h 148280"/>
                <a:gd name="connsiteX69" fmla="*/ 90713 w 148280"/>
                <a:gd name="connsiteY69" fmla="*/ 16573 h 148280"/>
                <a:gd name="connsiteX70" fmla="*/ 85915 w 148280"/>
                <a:gd name="connsiteY70" fmla="*/ 28348 h 148280"/>
                <a:gd name="connsiteX71" fmla="*/ 74140 w 148280"/>
                <a:gd name="connsiteY71" fmla="*/ 33145 h 148280"/>
                <a:gd name="connsiteX72" fmla="*/ 131708 w 148280"/>
                <a:gd name="connsiteY72" fmla="*/ 33145 h 148280"/>
                <a:gd name="connsiteX73" fmla="*/ 119933 w 148280"/>
                <a:gd name="connsiteY73" fmla="*/ 28348 h 148280"/>
                <a:gd name="connsiteX74" fmla="*/ 115135 w 148280"/>
                <a:gd name="connsiteY74" fmla="*/ 16573 h 148280"/>
                <a:gd name="connsiteX75" fmla="*/ 119933 w 148280"/>
                <a:gd name="connsiteY75" fmla="*/ 4797 h 148280"/>
                <a:gd name="connsiteX76" fmla="*/ 131708 w 148280"/>
                <a:gd name="connsiteY76" fmla="*/ 0 h 148280"/>
                <a:gd name="connsiteX77" fmla="*/ 143483 w 148280"/>
                <a:gd name="connsiteY77" fmla="*/ 4797 h 148280"/>
                <a:gd name="connsiteX78" fmla="*/ 148280 w 148280"/>
                <a:gd name="connsiteY78" fmla="*/ 16573 h 148280"/>
                <a:gd name="connsiteX79" fmla="*/ 143483 w 148280"/>
                <a:gd name="connsiteY79" fmla="*/ 28348 h 148280"/>
                <a:gd name="connsiteX80" fmla="*/ 131708 w 148280"/>
                <a:gd name="connsiteY80" fmla="*/ 33145 h 148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48280" h="148280">
                  <a:moveTo>
                    <a:pt x="16573" y="148280"/>
                  </a:moveTo>
                  <a:cubicBezTo>
                    <a:pt x="11921" y="148280"/>
                    <a:pt x="7996" y="146681"/>
                    <a:pt x="4797" y="143483"/>
                  </a:cubicBezTo>
                  <a:cubicBezTo>
                    <a:pt x="1599" y="140285"/>
                    <a:pt x="0" y="136360"/>
                    <a:pt x="0" y="131708"/>
                  </a:cubicBezTo>
                  <a:cubicBezTo>
                    <a:pt x="0" y="127056"/>
                    <a:pt x="1599" y="123131"/>
                    <a:pt x="4797" y="119933"/>
                  </a:cubicBezTo>
                  <a:cubicBezTo>
                    <a:pt x="7996" y="116734"/>
                    <a:pt x="11921" y="115135"/>
                    <a:pt x="16573" y="115135"/>
                  </a:cubicBezTo>
                  <a:cubicBezTo>
                    <a:pt x="21224" y="115135"/>
                    <a:pt x="25150" y="116734"/>
                    <a:pt x="28348" y="119933"/>
                  </a:cubicBezTo>
                  <a:cubicBezTo>
                    <a:pt x="31546" y="123131"/>
                    <a:pt x="33145" y="127056"/>
                    <a:pt x="33145" y="131708"/>
                  </a:cubicBezTo>
                  <a:cubicBezTo>
                    <a:pt x="33145" y="136360"/>
                    <a:pt x="31546" y="140285"/>
                    <a:pt x="28348" y="143483"/>
                  </a:cubicBezTo>
                  <a:cubicBezTo>
                    <a:pt x="25150" y="146681"/>
                    <a:pt x="21224" y="148280"/>
                    <a:pt x="16573" y="148280"/>
                  </a:cubicBezTo>
                  <a:close/>
                  <a:moveTo>
                    <a:pt x="74140" y="148280"/>
                  </a:moveTo>
                  <a:cubicBezTo>
                    <a:pt x="69488" y="148280"/>
                    <a:pt x="65563" y="146681"/>
                    <a:pt x="62365" y="143483"/>
                  </a:cubicBezTo>
                  <a:cubicBezTo>
                    <a:pt x="59167" y="140285"/>
                    <a:pt x="57568" y="136360"/>
                    <a:pt x="57568" y="131708"/>
                  </a:cubicBezTo>
                  <a:cubicBezTo>
                    <a:pt x="57568" y="127056"/>
                    <a:pt x="59167" y="123131"/>
                    <a:pt x="62365" y="119933"/>
                  </a:cubicBezTo>
                  <a:cubicBezTo>
                    <a:pt x="65563" y="116734"/>
                    <a:pt x="69488" y="115135"/>
                    <a:pt x="74140" y="115135"/>
                  </a:cubicBezTo>
                  <a:cubicBezTo>
                    <a:pt x="78792" y="115135"/>
                    <a:pt x="82717" y="116734"/>
                    <a:pt x="85915" y="119933"/>
                  </a:cubicBezTo>
                  <a:cubicBezTo>
                    <a:pt x="89114" y="123131"/>
                    <a:pt x="90713" y="127056"/>
                    <a:pt x="90713" y="131708"/>
                  </a:cubicBezTo>
                  <a:cubicBezTo>
                    <a:pt x="90713" y="136360"/>
                    <a:pt x="89114" y="140285"/>
                    <a:pt x="85915" y="143483"/>
                  </a:cubicBezTo>
                  <a:cubicBezTo>
                    <a:pt x="82717" y="146681"/>
                    <a:pt x="78792" y="148280"/>
                    <a:pt x="74140" y="148280"/>
                  </a:cubicBezTo>
                  <a:close/>
                  <a:moveTo>
                    <a:pt x="131708" y="148280"/>
                  </a:moveTo>
                  <a:cubicBezTo>
                    <a:pt x="127056" y="148280"/>
                    <a:pt x="123131" y="146681"/>
                    <a:pt x="119933" y="143483"/>
                  </a:cubicBezTo>
                  <a:cubicBezTo>
                    <a:pt x="116734" y="140285"/>
                    <a:pt x="115135" y="136360"/>
                    <a:pt x="115135" y="131708"/>
                  </a:cubicBezTo>
                  <a:cubicBezTo>
                    <a:pt x="115135" y="127056"/>
                    <a:pt x="116734" y="123131"/>
                    <a:pt x="119933" y="119933"/>
                  </a:cubicBezTo>
                  <a:cubicBezTo>
                    <a:pt x="123131" y="116734"/>
                    <a:pt x="127056" y="115135"/>
                    <a:pt x="131708" y="115135"/>
                  </a:cubicBezTo>
                  <a:cubicBezTo>
                    <a:pt x="136360" y="115135"/>
                    <a:pt x="140285" y="116734"/>
                    <a:pt x="143483" y="119933"/>
                  </a:cubicBezTo>
                  <a:cubicBezTo>
                    <a:pt x="146681" y="123131"/>
                    <a:pt x="148280" y="127056"/>
                    <a:pt x="148280" y="131708"/>
                  </a:cubicBezTo>
                  <a:cubicBezTo>
                    <a:pt x="148280" y="136360"/>
                    <a:pt x="146681" y="140285"/>
                    <a:pt x="143483" y="143483"/>
                  </a:cubicBezTo>
                  <a:cubicBezTo>
                    <a:pt x="140285" y="146681"/>
                    <a:pt x="136360" y="148280"/>
                    <a:pt x="131708" y="148280"/>
                  </a:cubicBezTo>
                  <a:close/>
                  <a:moveTo>
                    <a:pt x="16573" y="90713"/>
                  </a:moveTo>
                  <a:cubicBezTo>
                    <a:pt x="11921" y="90713"/>
                    <a:pt x="7996" y="89114"/>
                    <a:pt x="4797" y="85915"/>
                  </a:cubicBezTo>
                  <a:cubicBezTo>
                    <a:pt x="1599" y="82717"/>
                    <a:pt x="0" y="78792"/>
                    <a:pt x="0" y="74140"/>
                  </a:cubicBezTo>
                  <a:cubicBezTo>
                    <a:pt x="0" y="69488"/>
                    <a:pt x="1599" y="65563"/>
                    <a:pt x="4797" y="62365"/>
                  </a:cubicBezTo>
                  <a:cubicBezTo>
                    <a:pt x="7996" y="59167"/>
                    <a:pt x="11921" y="57568"/>
                    <a:pt x="16573" y="57568"/>
                  </a:cubicBezTo>
                  <a:cubicBezTo>
                    <a:pt x="21224" y="57568"/>
                    <a:pt x="25150" y="59167"/>
                    <a:pt x="28348" y="62365"/>
                  </a:cubicBezTo>
                  <a:cubicBezTo>
                    <a:pt x="31546" y="65563"/>
                    <a:pt x="33145" y="69488"/>
                    <a:pt x="33145" y="74140"/>
                  </a:cubicBezTo>
                  <a:cubicBezTo>
                    <a:pt x="33145" y="78792"/>
                    <a:pt x="31546" y="82717"/>
                    <a:pt x="28348" y="85915"/>
                  </a:cubicBezTo>
                  <a:cubicBezTo>
                    <a:pt x="25150" y="89114"/>
                    <a:pt x="21224" y="90713"/>
                    <a:pt x="16573" y="90713"/>
                  </a:cubicBezTo>
                  <a:close/>
                  <a:moveTo>
                    <a:pt x="74140" y="90713"/>
                  </a:moveTo>
                  <a:cubicBezTo>
                    <a:pt x="69488" y="90713"/>
                    <a:pt x="65563" y="89114"/>
                    <a:pt x="62365" y="85915"/>
                  </a:cubicBezTo>
                  <a:cubicBezTo>
                    <a:pt x="59167" y="82717"/>
                    <a:pt x="57568" y="78792"/>
                    <a:pt x="57568" y="74140"/>
                  </a:cubicBezTo>
                  <a:cubicBezTo>
                    <a:pt x="57568" y="69488"/>
                    <a:pt x="59167" y="65563"/>
                    <a:pt x="62365" y="62365"/>
                  </a:cubicBezTo>
                  <a:cubicBezTo>
                    <a:pt x="65563" y="59167"/>
                    <a:pt x="69488" y="57568"/>
                    <a:pt x="74140" y="57568"/>
                  </a:cubicBezTo>
                  <a:cubicBezTo>
                    <a:pt x="78792" y="57568"/>
                    <a:pt x="82717" y="59167"/>
                    <a:pt x="85915" y="62365"/>
                  </a:cubicBezTo>
                  <a:cubicBezTo>
                    <a:pt x="89114" y="65563"/>
                    <a:pt x="90713" y="69488"/>
                    <a:pt x="90713" y="74140"/>
                  </a:cubicBezTo>
                  <a:cubicBezTo>
                    <a:pt x="90713" y="78792"/>
                    <a:pt x="89114" y="82717"/>
                    <a:pt x="85915" y="85915"/>
                  </a:cubicBezTo>
                  <a:cubicBezTo>
                    <a:pt x="82717" y="89114"/>
                    <a:pt x="78792" y="90713"/>
                    <a:pt x="74140" y="90713"/>
                  </a:cubicBezTo>
                  <a:close/>
                  <a:moveTo>
                    <a:pt x="131708" y="90713"/>
                  </a:moveTo>
                  <a:cubicBezTo>
                    <a:pt x="127056" y="90713"/>
                    <a:pt x="123131" y="89114"/>
                    <a:pt x="119933" y="85915"/>
                  </a:cubicBezTo>
                  <a:cubicBezTo>
                    <a:pt x="116734" y="82717"/>
                    <a:pt x="115135" y="78792"/>
                    <a:pt x="115135" y="74140"/>
                  </a:cubicBezTo>
                  <a:cubicBezTo>
                    <a:pt x="115135" y="69488"/>
                    <a:pt x="116734" y="65563"/>
                    <a:pt x="119933" y="62365"/>
                  </a:cubicBezTo>
                  <a:cubicBezTo>
                    <a:pt x="123131" y="59167"/>
                    <a:pt x="127056" y="57568"/>
                    <a:pt x="131708" y="57568"/>
                  </a:cubicBezTo>
                  <a:cubicBezTo>
                    <a:pt x="136360" y="57568"/>
                    <a:pt x="140285" y="59167"/>
                    <a:pt x="143483" y="62365"/>
                  </a:cubicBezTo>
                  <a:cubicBezTo>
                    <a:pt x="146681" y="65563"/>
                    <a:pt x="148280" y="69488"/>
                    <a:pt x="148280" y="74140"/>
                  </a:cubicBezTo>
                  <a:cubicBezTo>
                    <a:pt x="148280" y="78792"/>
                    <a:pt x="146681" y="82717"/>
                    <a:pt x="143483" y="85915"/>
                  </a:cubicBezTo>
                  <a:cubicBezTo>
                    <a:pt x="140285" y="89114"/>
                    <a:pt x="136360" y="90713"/>
                    <a:pt x="131708" y="90713"/>
                  </a:cubicBezTo>
                  <a:close/>
                  <a:moveTo>
                    <a:pt x="16573" y="33145"/>
                  </a:moveTo>
                  <a:cubicBezTo>
                    <a:pt x="11921" y="33145"/>
                    <a:pt x="7996" y="31546"/>
                    <a:pt x="4797" y="28348"/>
                  </a:cubicBezTo>
                  <a:cubicBezTo>
                    <a:pt x="1599" y="25150"/>
                    <a:pt x="0" y="21224"/>
                    <a:pt x="0" y="16573"/>
                  </a:cubicBezTo>
                  <a:cubicBezTo>
                    <a:pt x="0" y="11921"/>
                    <a:pt x="1599" y="7996"/>
                    <a:pt x="4797" y="4797"/>
                  </a:cubicBezTo>
                  <a:cubicBezTo>
                    <a:pt x="7996" y="1599"/>
                    <a:pt x="11921" y="0"/>
                    <a:pt x="16573" y="0"/>
                  </a:cubicBezTo>
                  <a:cubicBezTo>
                    <a:pt x="21224" y="0"/>
                    <a:pt x="25150" y="1599"/>
                    <a:pt x="28348" y="4797"/>
                  </a:cubicBezTo>
                  <a:cubicBezTo>
                    <a:pt x="31546" y="7996"/>
                    <a:pt x="33145" y="11921"/>
                    <a:pt x="33145" y="16573"/>
                  </a:cubicBezTo>
                  <a:cubicBezTo>
                    <a:pt x="33145" y="21224"/>
                    <a:pt x="31546" y="25150"/>
                    <a:pt x="28348" y="28348"/>
                  </a:cubicBezTo>
                  <a:cubicBezTo>
                    <a:pt x="25150" y="31546"/>
                    <a:pt x="21224" y="33145"/>
                    <a:pt x="16573" y="33145"/>
                  </a:cubicBezTo>
                  <a:close/>
                  <a:moveTo>
                    <a:pt x="74140" y="33145"/>
                  </a:moveTo>
                  <a:cubicBezTo>
                    <a:pt x="69488" y="33145"/>
                    <a:pt x="65563" y="31546"/>
                    <a:pt x="62365" y="28348"/>
                  </a:cubicBezTo>
                  <a:cubicBezTo>
                    <a:pt x="59167" y="25150"/>
                    <a:pt x="57568" y="21224"/>
                    <a:pt x="57568" y="16573"/>
                  </a:cubicBezTo>
                  <a:cubicBezTo>
                    <a:pt x="57568" y="11921"/>
                    <a:pt x="59167" y="7996"/>
                    <a:pt x="62365" y="4797"/>
                  </a:cubicBezTo>
                  <a:cubicBezTo>
                    <a:pt x="65563" y="1599"/>
                    <a:pt x="69488" y="0"/>
                    <a:pt x="74140" y="0"/>
                  </a:cubicBezTo>
                  <a:cubicBezTo>
                    <a:pt x="78792" y="0"/>
                    <a:pt x="82717" y="1599"/>
                    <a:pt x="85915" y="4797"/>
                  </a:cubicBezTo>
                  <a:cubicBezTo>
                    <a:pt x="89114" y="7996"/>
                    <a:pt x="90713" y="11921"/>
                    <a:pt x="90713" y="16573"/>
                  </a:cubicBezTo>
                  <a:cubicBezTo>
                    <a:pt x="90713" y="21224"/>
                    <a:pt x="89114" y="25150"/>
                    <a:pt x="85915" y="28348"/>
                  </a:cubicBezTo>
                  <a:cubicBezTo>
                    <a:pt x="82717" y="31546"/>
                    <a:pt x="78792" y="33145"/>
                    <a:pt x="74140" y="33145"/>
                  </a:cubicBezTo>
                  <a:close/>
                  <a:moveTo>
                    <a:pt x="131708" y="33145"/>
                  </a:moveTo>
                  <a:cubicBezTo>
                    <a:pt x="127056" y="33145"/>
                    <a:pt x="123131" y="31546"/>
                    <a:pt x="119933" y="28348"/>
                  </a:cubicBezTo>
                  <a:cubicBezTo>
                    <a:pt x="116734" y="25150"/>
                    <a:pt x="115135" y="21224"/>
                    <a:pt x="115135" y="16573"/>
                  </a:cubicBezTo>
                  <a:cubicBezTo>
                    <a:pt x="115135" y="11921"/>
                    <a:pt x="116734" y="7996"/>
                    <a:pt x="119933" y="4797"/>
                  </a:cubicBezTo>
                  <a:cubicBezTo>
                    <a:pt x="123131" y="1599"/>
                    <a:pt x="127056" y="0"/>
                    <a:pt x="131708" y="0"/>
                  </a:cubicBezTo>
                  <a:cubicBezTo>
                    <a:pt x="136360" y="0"/>
                    <a:pt x="140285" y="1599"/>
                    <a:pt x="143483" y="4797"/>
                  </a:cubicBezTo>
                  <a:cubicBezTo>
                    <a:pt x="146681" y="7996"/>
                    <a:pt x="148280" y="11921"/>
                    <a:pt x="148280" y="16573"/>
                  </a:cubicBezTo>
                  <a:cubicBezTo>
                    <a:pt x="148280" y="21224"/>
                    <a:pt x="146681" y="25150"/>
                    <a:pt x="143483" y="28348"/>
                  </a:cubicBezTo>
                  <a:cubicBezTo>
                    <a:pt x="140285" y="31546"/>
                    <a:pt x="136360" y="33145"/>
                    <a:pt x="131708" y="33145"/>
                  </a:cubicBezTo>
                  <a:close/>
                </a:path>
              </a:pathLst>
            </a:custGeom>
            <a:solidFill>
              <a:srgbClr val="C5B4E3"/>
            </a:solidFill>
            <a:ln w="20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sp>
        <p:nvSpPr>
          <p:cNvPr id="1040" name="Graphic 19">
            <a:extLst>
              <a:ext uri="{FF2B5EF4-FFF2-40B4-BE49-F238E27FC236}">
                <a16:creationId xmlns:a16="http://schemas.microsoft.com/office/drawing/2014/main" id="{E2EBDDD3-F317-2279-E3DD-90006F51F10E}"/>
              </a:ext>
              <a:ext uri="{C183D7F6-B498-43B3-948B-1728B52AA6E4}">
                <adec:decorative xmlns:adec="http://schemas.microsoft.com/office/drawing/2017/decorative" val="1"/>
              </a:ext>
            </a:extLst>
          </p:cNvPr>
          <p:cNvSpPr>
            <a:spLocks noChangeAspect="1"/>
          </p:cNvSpPr>
          <p:nvPr/>
        </p:nvSpPr>
        <p:spPr>
          <a:xfrm>
            <a:off x="6867152"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1" name="Graphic 19">
            <a:extLst>
              <a:ext uri="{FF2B5EF4-FFF2-40B4-BE49-F238E27FC236}">
                <a16:creationId xmlns:a16="http://schemas.microsoft.com/office/drawing/2014/main" id="{80079068-6D33-2D7F-85E9-91961ABC14F4}"/>
              </a:ext>
              <a:ext uri="{C183D7F6-B498-43B3-948B-1728B52AA6E4}">
                <adec:decorative xmlns:adec="http://schemas.microsoft.com/office/drawing/2017/decorative" val="1"/>
              </a:ext>
            </a:extLst>
          </p:cNvPr>
          <p:cNvSpPr>
            <a:spLocks noChangeAspect="1"/>
          </p:cNvSpPr>
          <p:nvPr/>
        </p:nvSpPr>
        <p:spPr>
          <a:xfrm>
            <a:off x="6867152"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2" name="Graphic 19">
            <a:extLst>
              <a:ext uri="{FF2B5EF4-FFF2-40B4-BE49-F238E27FC236}">
                <a16:creationId xmlns:a16="http://schemas.microsoft.com/office/drawing/2014/main" id="{E98BBFEA-36E9-A53E-51E5-DADCD9DA3883}"/>
              </a:ext>
              <a:ext uri="{C183D7F6-B498-43B3-948B-1728B52AA6E4}">
                <adec:decorative xmlns:adec="http://schemas.microsoft.com/office/drawing/2017/decorative" val="1"/>
              </a:ext>
            </a:extLst>
          </p:cNvPr>
          <p:cNvSpPr>
            <a:spLocks noChangeAspect="1"/>
          </p:cNvSpPr>
          <p:nvPr/>
        </p:nvSpPr>
        <p:spPr>
          <a:xfrm>
            <a:off x="8131843"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43" name="Graphic 19">
            <a:extLst>
              <a:ext uri="{FF2B5EF4-FFF2-40B4-BE49-F238E27FC236}">
                <a16:creationId xmlns:a16="http://schemas.microsoft.com/office/drawing/2014/main" id="{830364D0-9DBD-A5AD-EE8D-E4171F6A8DEB}"/>
              </a:ext>
              <a:ext uri="{C183D7F6-B498-43B3-948B-1728B52AA6E4}">
                <adec:decorative xmlns:adec="http://schemas.microsoft.com/office/drawing/2017/decorative" val="1"/>
              </a:ext>
            </a:extLst>
          </p:cNvPr>
          <p:cNvSpPr>
            <a:spLocks noChangeAspect="1"/>
          </p:cNvSpPr>
          <p:nvPr/>
        </p:nvSpPr>
        <p:spPr>
          <a:xfrm>
            <a:off x="8131843"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50" name="Graphic 19">
            <a:extLst>
              <a:ext uri="{FF2B5EF4-FFF2-40B4-BE49-F238E27FC236}">
                <a16:creationId xmlns:a16="http://schemas.microsoft.com/office/drawing/2014/main" id="{652BDAE9-8114-F9AC-FAAA-2CCEBFF6BBC2}"/>
              </a:ext>
              <a:ext uri="{C183D7F6-B498-43B3-948B-1728B52AA6E4}">
                <adec:decorative xmlns:adec="http://schemas.microsoft.com/office/drawing/2017/decorative" val="1"/>
              </a:ext>
            </a:extLst>
          </p:cNvPr>
          <p:cNvSpPr>
            <a:spLocks noChangeAspect="1"/>
          </p:cNvSpPr>
          <p:nvPr/>
        </p:nvSpPr>
        <p:spPr>
          <a:xfrm>
            <a:off x="9367612" y="3481818"/>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1051" name="Graphic 19">
            <a:extLst>
              <a:ext uri="{FF2B5EF4-FFF2-40B4-BE49-F238E27FC236}">
                <a16:creationId xmlns:a16="http://schemas.microsoft.com/office/drawing/2014/main" id="{198743D1-2682-3B98-033F-FD8CCC32F540}"/>
              </a:ext>
              <a:ext uri="{C183D7F6-B498-43B3-948B-1728B52AA6E4}">
                <adec:decorative xmlns:adec="http://schemas.microsoft.com/office/drawing/2017/decorative" val="1"/>
              </a:ext>
            </a:extLst>
          </p:cNvPr>
          <p:cNvSpPr>
            <a:spLocks noChangeAspect="1"/>
          </p:cNvSpPr>
          <p:nvPr/>
        </p:nvSpPr>
        <p:spPr>
          <a:xfrm>
            <a:off x="9367612" y="4310866"/>
            <a:ext cx="305820" cy="319971"/>
          </a:xfrm>
          <a:custGeom>
            <a:avLst/>
            <a:gdLst>
              <a:gd name="connsiteX0" fmla="*/ 61703 w 304800"/>
              <a:gd name="connsiteY0" fmla="*/ 87580 h 297571"/>
              <a:gd name="connsiteX1" fmla="*/ 76444 w 304800"/>
              <a:gd name="connsiteY1" fmla="*/ 80948 h 297571"/>
              <a:gd name="connsiteX2" fmla="*/ 152400 w 304800"/>
              <a:gd name="connsiteY2" fmla="*/ 109765 h 297571"/>
              <a:gd name="connsiteX3" fmla="*/ 228355 w 304800"/>
              <a:gd name="connsiteY3" fmla="*/ 80948 h 297571"/>
              <a:gd name="connsiteX4" fmla="*/ 243096 w 304800"/>
              <a:gd name="connsiteY4" fmla="*/ 87580 h 297571"/>
              <a:gd name="connsiteX5" fmla="*/ 236464 w 304800"/>
              <a:gd name="connsiteY5" fmla="*/ 102321 h 297571"/>
              <a:gd name="connsiteX6" fmla="*/ 163830 w 304800"/>
              <a:gd name="connsiteY6" fmla="*/ 129878 h 297571"/>
              <a:gd name="connsiteX7" fmla="*/ 163830 w 304800"/>
              <a:gd name="connsiteY7" fmla="*/ 213555 h 297571"/>
              <a:gd name="connsiteX8" fmla="*/ 152400 w 304800"/>
              <a:gd name="connsiteY8" fmla="*/ 224985 h 297571"/>
              <a:gd name="connsiteX9" fmla="*/ 140970 w 304800"/>
              <a:gd name="connsiteY9" fmla="*/ 213555 h 297571"/>
              <a:gd name="connsiteX10" fmla="*/ 140970 w 304800"/>
              <a:gd name="connsiteY10" fmla="*/ 129879 h 297571"/>
              <a:gd name="connsiteX11" fmla="*/ 68335 w 304800"/>
              <a:gd name="connsiteY11" fmla="*/ 102321 h 297571"/>
              <a:gd name="connsiteX12" fmla="*/ 61703 w 304800"/>
              <a:gd name="connsiteY12" fmla="*/ 87580 h 297571"/>
              <a:gd name="connsiteX13" fmla="*/ 130928 w 304800"/>
              <a:gd name="connsiteY13" fmla="*/ 4187 h 297571"/>
              <a:gd name="connsiteX14" fmla="*/ 173872 w 304800"/>
              <a:gd name="connsiteY14" fmla="*/ 4187 h 297571"/>
              <a:gd name="connsiteX15" fmla="*/ 288150 w 304800"/>
              <a:gd name="connsiteY15" fmla="*/ 50516 h 297571"/>
              <a:gd name="connsiteX16" fmla="*/ 304800 w 304800"/>
              <a:gd name="connsiteY16" fmla="*/ 75232 h 297571"/>
              <a:gd name="connsiteX17" fmla="*/ 304800 w 304800"/>
              <a:gd name="connsiteY17" fmla="*/ 222339 h 297571"/>
              <a:gd name="connsiteX18" fmla="*/ 288150 w 304800"/>
              <a:gd name="connsiteY18" fmla="*/ 247055 h 297571"/>
              <a:gd name="connsiteX19" fmla="*/ 173872 w 304800"/>
              <a:gd name="connsiteY19" fmla="*/ 293385 h 297571"/>
              <a:gd name="connsiteX20" fmla="*/ 130928 w 304800"/>
              <a:gd name="connsiteY20" fmla="*/ 293385 h 297571"/>
              <a:gd name="connsiteX21" fmla="*/ 16650 w 304800"/>
              <a:gd name="connsiteY21" fmla="*/ 247055 h 297571"/>
              <a:gd name="connsiteX22" fmla="*/ 0 w 304800"/>
              <a:gd name="connsiteY22" fmla="*/ 222339 h 297571"/>
              <a:gd name="connsiteX23" fmla="*/ 0 w 304800"/>
              <a:gd name="connsiteY23" fmla="*/ 75232 h 297571"/>
              <a:gd name="connsiteX24" fmla="*/ 16650 w 304800"/>
              <a:gd name="connsiteY24" fmla="*/ 50516 h 297571"/>
              <a:gd name="connsiteX25" fmla="*/ 130928 w 304800"/>
              <a:gd name="connsiteY25" fmla="*/ 4187 h 297571"/>
              <a:gd name="connsiteX26" fmla="*/ 165282 w 304800"/>
              <a:gd name="connsiteY26" fmla="*/ 25372 h 297571"/>
              <a:gd name="connsiteX27" fmla="*/ 139518 w 304800"/>
              <a:gd name="connsiteY27" fmla="*/ 25372 h 297571"/>
              <a:gd name="connsiteX28" fmla="*/ 25239 w 304800"/>
              <a:gd name="connsiteY28" fmla="*/ 71701 h 297571"/>
              <a:gd name="connsiteX29" fmla="*/ 22860 w 304800"/>
              <a:gd name="connsiteY29" fmla="*/ 75232 h 297571"/>
              <a:gd name="connsiteX30" fmla="*/ 22860 w 304800"/>
              <a:gd name="connsiteY30" fmla="*/ 222339 h 297571"/>
              <a:gd name="connsiteX31" fmla="*/ 25239 w 304800"/>
              <a:gd name="connsiteY31" fmla="*/ 225870 h 297571"/>
              <a:gd name="connsiteX32" fmla="*/ 139518 w 304800"/>
              <a:gd name="connsiteY32" fmla="*/ 272200 h 297571"/>
              <a:gd name="connsiteX33" fmla="*/ 165282 w 304800"/>
              <a:gd name="connsiteY33" fmla="*/ 272200 h 297571"/>
              <a:gd name="connsiteX34" fmla="*/ 279561 w 304800"/>
              <a:gd name="connsiteY34" fmla="*/ 225870 h 297571"/>
              <a:gd name="connsiteX35" fmla="*/ 281940 w 304800"/>
              <a:gd name="connsiteY35" fmla="*/ 222339 h 297571"/>
              <a:gd name="connsiteX36" fmla="*/ 281940 w 304800"/>
              <a:gd name="connsiteY36" fmla="*/ 75232 h 297571"/>
              <a:gd name="connsiteX37" fmla="*/ 279561 w 304800"/>
              <a:gd name="connsiteY37" fmla="*/ 71701 h 297571"/>
              <a:gd name="connsiteX38" fmla="*/ 165282 w 304800"/>
              <a:gd name="connsiteY38" fmla="*/ 25372 h 2975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04800" h="297571">
                <a:moveTo>
                  <a:pt x="61703" y="87580"/>
                </a:moveTo>
                <a:cubicBezTo>
                  <a:pt x="63942" y="81678"/>
                  <a:pt x="70542" y="78709"/>
                  <a:pt x="76444" y="80948"/>
                </a:cubicBezTo>
                <a:lnTo>
                  <a:pt x="152400" y="109765"/>
                </a:lnTo>
                <a:lnTo>
                  <a:pt x="228355" y="80948"/>
                </a:lnTo>
                <a:cubicBezTo>
                  <a:pt x="234257" y="78709"/>
                  <a:pt x="240858" y="81678"/>
                  <a:pt x="243096" y="87580"/>
                </a:cubicBezTo>
                <a:cubicBezTo>
                  <a:pt x="245335" y="93482"/>
                  <a:pt x="242366" y="100082"/>
                  <a:pt x="236464" y="102321"/>
                </a:cubicBezTo>
                <a:lnTo>
                  <a:pt x="163830" y="129878"/>
                </a:lnTo>
                <a:lnTo>
                  <a:pt x="163830" y="213555"/>
                </a:lnTo>
                <a:cubicBezTo>
                  <a:pt x="163830" y="219869"/>
                  <a:pt x="158712" y="224985"/>
                  <a:pt x="152400" y="224985"/>
                </a:cubicBezTo>
                <a:cubicBezTo>
                  <a:pt x="146088" y="224985"/>
                  <a:pt x="140970" y="219869"/>
                  <a:pt x="140970" y="213555"/>
                </a:cubicBezTo>
                <a:lnTo>
                  <a:pt x="140970" y="129879"/>
                </a:lnTo>
                <a:lnTo>
                  <a:pt x="68335" y="102321"/>
                </a:lnTo>
                <a:cubicBezTo>
                  <a:pt x="62433" y="100082"/>
                  <a:pt x="59463" y="93482"/>
                  <a:pt x="61703" y="87580"/>
                </a:cubicBezTo>
                <a:close/>
                <a:moveTo>
                  <a:pt x="130928" y="4187"/>
                </a:moveTo>
                <a:cubicBezTo>
                  <a:pt x="144699" y="-1396"/>
                  <a:pt x="160101" y="-1396"/>
                  <a:pt x="173872" y="4187"/>
                </a:cubicBezTo>
                <a:lnTo>
                  <a:pt x="288150" y="50516"/>
                </a:lnTo>
                <a:cubicBezTo>
                  <a:pt x="298215" y="54596"/>
                  <a:pt x="304800" y="64372"/>
                  <a:pt x="304800" y="75232"/>
                </a:cubicBezTo>
                <a:lnTo>
                  <a:pt x="304800" y="222339"/>
                </a:lnTo>
                <a:cubicBezTo>
                  <a:pt x="304800" y="233199"/>
                  <a:pt x="298215" y="242975"/>
                  <a:pt x="288150" y="247055"/>
                </a:cubicBezTo>
                <a:lnTo>
                  <a:pt x="173872" y="293385"/>
                </a:lnTo>
                <a:cubicBezTo>
                  <a:pt x="160101" y="298967"/>
                  <a:pt x="144699" y="298967"/>
                  <a:pt x="130928" y="293385"/>
                </a:cubicBezTo>
                <a:lnTo>
                  <a:pt x="16650" y="247055"/>
                </a:lnTo>
                <a:cubicBezTo>
                  <a:pt x="6585" y="242975"/>
                  <a:pt x="0" y="233199"/>
                  <a:pt x="0" y="222339"/>
                </a:cubicBezTo>
                <a:lnTo>
                  <a:pt x="0" y="75232"/>
                </a:lnTo>
                <a:cubicBezTo>
                  <a:pt x="0" y="64372"/>
                  <a:pt x="6585" y="54596"/>
                  <a:pt x="16650" y="50516"/>
                </a:cubicBezTo>
                <a:lnTo>
                  <a:pt x="130928" y="4187"/>
                </a:lnTo>
                <a:close/>
                <a:moveTo>
                  <a:pt x="165282" y="25372"/>
                </a:moveTo>
                <a:cubicBezTo>
                  <a:pt x="157021" y="22023"/>
                  <a:pt x="147779" y="22023"/>
                  <a:pt x="139518" y="25372"/>
                </a:cubicBezTo>
                <a:lnTo>
                  <a:pt x="25239" y="71701"/>
                </a:lnTo>
                <a:cubicBezTo>
                  <a:pt x="23801" y="72284"/>
                  <a:pt x="22860" y="73681"/>
                  <a:pt x="22860" y="75232"/>
                </a:cubicBezTo>
                <a:lnTo>
                  <a:pt x="22860" y="222339"/>
                </a:lnTo>
                <a:cubicBezTo>
                  <a:pt x="22860" y="223890"/>
                  <a:pt x="23801" y="225288"/>
                  <a:pt x="25239" y="225870"/>
                </a:cubicBezTo>
                <a:lnTo>
                  <a:pt x="139518" y="272200"/>
                </a:lnTo>
                <a:cubicBezTo>
                  <a:pt x="147779" y="275549"/>
                  <a:pt x="157021" y="275549"/>
                  <a:pt x="165282" y="272200"/>
                </a:cubicBezTo>
                <a:lnTo>
                  <a:pt x="279561" y="225870"/>
                </a:lnTo>
                <a:cubicBezTo>
                  <a:pt x="281000" y="225288"/>
                  <a:pt x="281940" y="223890"/>
                  <a:pt x="281940" y="222339"/>
                </a:cubicBezTo>
                <a:lnTo>
                  <a:pt x="281940" y="75232"/>
                </a:lnTo>
                <a:cubicBezTo>
                  <a:pt x="281940" y="73681"/>
                  <a:pt x="281000" y="72284"/>
                  <a:pt x="279561" y="71701"/>
                </a:cubicBezTo>
                <a:lnTo>
                  <a:pt x="165282" y="25372"/>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pic>
        <p:nvPicPr>
          <p:cNvPr id="1054" name="Graphic 1053" descr="Add with solid fill">
            <a:extLst>
              <a:ext uri="{FF2B5EF4-FFF2-40B4-BE49-F238E27FC236}">
                <a16:creationId xmlns:a16="http://schemas.microsoft.com/office/drawing/2014/main" id="{D83F7D9D-701A-3E75-C780-A6F60942D187}"/>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5063750" y="1825876"/>
            <a:ext cx="338110" cy="338110"/>
          </a:xfrm>
          <a:prstGeom prst="rect">
            <a:avLst/>
          </a:prstGeom>
        </p:spPr>
      </p:pic>
      <p:sp>
        <p:nvSpPr>
          <p:cNvPr id="1057" name="TextBox 1056">
            <a:extLst>
              <a:ext uri="{FF2B5EF4-FFF2-40B4-BE49-F238E27FC236}">
                <a16:creationId xmlns:a16="http://schemas.microsoft.com/office/drawing/2014/main" id="{CEC5CF5F-C570-AAE3-DDDE-31A567311006}"/>
              </a:ext>
            </a:extLst>
          </p:cNvPr>
          <p:cNvSpPr txBox="1"/>
          <p:nvPr/>
        </p:nvSpPr>
        <p:spPr>
          <a:xfrm>
            <a:off x="5211798" y="2035505"/>
            <a:ext cx="1385767" cy="6740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Azure Kubernetes</a:t>
            </a:r>
            <a:b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b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Fleet Manager</a:t>
            </a:r>
          </a:p>
        </p:txBody>
      </p:sp>
      <p:pic>
        <p:nvPicPr>
          <p:cNvPr id="1058" name="Picture 9">
            <a:extLst>
              <a:ext uri="{FF2B5EF4-FFF2-40B4-BE49-F238E27FC236}">
                <a16:creationId xmlns:a16="http://schemas.microsoft.com/office/drawing/2014/main" id="{DA32015A-62DE-C20C-6EB3-66ABD8CD7FE7}"/>
              </a:ext>
              <a:ext uri="{C183D7F6-B498-43B3-948B-1728B52AA6E4}">
                <adec:decorative xmlns:adec="http://schemas.microsoft.com/office/drawing/2017/decorative" val="1"/>
              </a:ext>
            </a:extLst>
          </p:cNvPr>
          <p:cNvPicPr>
            <a:picLocks noChangeAspect="1"/>
          </p:cNvPicPr>
          <p:nvPr/>
        </p:nvPicPr>
        <p:blipFill rotWithShape="1">
          <a:blip r:embed="rId22"/>
          <a:srcRect l="30737" t="1160" r="29165" b="-1160"/>
          <a:stretch/>
        </p:blipFill>
        <p:spPr>
          <a:xfrm>
            <a:off x="5685338" y="1495820"/>
            <a:ext cx="438686" cy="534328"/>
          </a:xfrm>
          <a:prstGeom prst="rect">
            <a:avLst/>
          </a:prstGeom>
        </p:spPr>
      </p:pic>
      <p:pic>
        <p:nvPicPr>
          <p:cNvPr id="1059" name="Graphic 1058" descr="Add with solid fill">
            <a:extLst>
              <a:ext uri="{FF2B5EF4-FFF2-40B4-BE49-F238E27FC236}">
                <a16:creationId xmlns:a16="http://schemas.microsoft.com/office/drawing/2014/main" id="{9491F1B0-D51C-9332-7383-CCBB936B821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094229" y="1876861"/>
            <a:ext cx="338110" cy="338110"/>
          </a:xfrm>
          <a:prstGeom prst="rect">
            <a:avLst/>
          </a:prstGeom>
        </p:spPr>
      </p:pic>
      <p:pic>
        <p:nvPicPr>
          <p:cNvPr id="1060" name="Graphic 1059" descr="Add with solid fill">
            <a:extLst>
              <a:ext uri="{FF2B5EF4-FFF2-40B4-BE49-F238E27FC236}">
                <a16:creationId xmlns:a16="http://schemas.microsoft.com/office/drawing/2014/main" id="{8560F6BE-A949-52EA-9442-0DEF41618E3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6616443" y="1816646"/>
            <a:ext cx="338110" cy="338110"/>
          </a:xfrm>
          <a:prstGeom prst="rect">
            <a:avLst/>
          </a:prstGeom>
        </p:spPr>
      </p:pic>
      <p:pic>
        <p:nvPicPr>
          <p:cNvPr id="1061" name="Graphic 1060" descr="Add with solid fill">
            <a:extLst>
              <a:ext uri="{FF2B5EF4-FFF2-40B4-BE49-F238E27FC236}">
                <a16:creationId xmlns:a16="http://schemas.microsoft.com/office/drawing/2014/main" id="{1701198F-71FC-A5D0-0188-C01DFAE0DC1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432930" y="1810981"/>
            <a:ext cx="338110" cy="338110"/>
          </a:xfrm>
          <a:prstGeom prst="rect">
            <a:avLst/>
          </a:prstGeom>
        </p:spPr>
      </p:pic>
      <p:cxnSp>
        <p:nvCxnSpPr>
          <p:cNvPr id="1062" name="Straight Arrow Connector 1061">
            <a:extLst>
              <a:ext uri="{FF2B5EF4-FFF2-40B4-BE49-F238E27FC236}">
                <a16:creationId xmlns:a16="http://schemas.microsoft.com/office/drawing/2014/main" id="{9CDE19CE-977A-4344-D79D-D718C53AC965}"/>
              </a:ext>
              <a:ext uri="{C183D7F6-B498-43B3-948B-1728B52AA6E4}">
                <adec:decorative xmlns:adec="http://schemas.microsoft.com/office/drawing/2017/decorative" val="1"/>
              </a:ext>
            </a:extLst>
          </p:cNvPr>
          <p:cNvCxnSpPr>
            <a:cxnSpLocks/>
            <a:stCxn id="1024" idx="2"/>
          </p:cNvCxnSpPr>
          <p:nvPr/>
        </p:nvCxnSpPr>
        <p:spPr>
          <a:xfrm>
            <a:off x="7700309" y="2504931"/>
            <a:ext cx="0" cy="507432"/>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1074" name="Picture 1073" descr="A logo of a diamond&#10;&#10;Description automatically generated">
            <a:extLst>
              <a:ext uri="{FF2B5EF4-FFF2-40B4-BE49-F238E27FC236}">
                <a16:creationId xmlns:a16="http://schemas.microsoft.com/office/drawing/2014/main" id="{E69D234C-4FAF-D65C-3F96-E867B50798D7}"/>
              </a:ext>
            </a:extLst>
          </p:cNvPr>
          <p:cNvPicPr>
            <a:picLocks noChangeAspect="1"/>
          </p:cNvPicPr>
          <p:nvPr/>
        </p:nvPicPr>
        <p:blipFill>
          <a:blip r:embed="rId23"/>
          <a:stretch>
            <a:fillRect/>
          </a:stretch>
        </p:blipFill>
        <p:spPr>
          <a:xfrm>
            <a:off x="5706331" y="3651286"/>
            <a:ext cx="532474" cy="532474"/>
          </a:xfrm>
          <a:prstGeom prst="rect">
            <a:avLst/>
          </a:prstGeom>
          <a:solidFill>
            <a:schemeClr val="accent1"/>
          </a:solidFill>
        </p:spPr>
      </p:pic>
      <p:sp>
        <p:nvSpPr>
          <p:cNvPr id="1075" name="TextBox 1074">
            <a:extLst>
              <a:ext uri="{FF2B5EF4-FFF2-40B4-BE49-F238E27FC236}">
                <a16:creationId xmlns:a16="http://schemas.microsoft.com/office/drawing/2014/main" id="{BA557A03-177C-EAE4-B525-413CDEDFB628}"/>
              </a:ext>
            </a:extLst>
          </p:cNvPr>
          <p:cNvSpPr txBox="1"/>
          <p:nvPr/>
        </p:nvSpPr>
        <p:spPr>
          <a:xfrm>
            <a:off x="5279684" y="4245518"/>
            <a:ext cx="1385767" cy="480131"/>
          </a:xfrm>
          <a:prstGeom prst="rect">
            <a:avLst/>
          </a:prstGeom>
          <a:noFill/>
        </p:spPr>
        <p:txBody>
          <a:bodyPr wrap="square">
            <a:spAutoFit/>
          </a:bodyPr>
          <a:lstStyle/>
          <a:p>
            <a:pPr marL="0" marR="0" lvl="0" indent="0" algn="ctr" defTabSz="932293" rtl="0" eaLnBrk="1" fontAlgn="base" latinLnBrk="0" hangingPunct="1">
              <a:lnSpc>
                <a:spcPct val="90000"/>
              </a:lnSpc>
              <a:spcBef>
                <a:spcPts val="600"/>
              </a:spcBef>
              <a:spcAft>
                <a:spcPct val="0"/>
              </a:spcAft>
              <a:buClrTx/>
              <a:buSzTx/>
              <a:buFontTx/>
              <a:buNone/>
              <a:tabLst/>
              <a:defRPr/>
            </a:pPr>
            <a:r>
              <a:rPr kumimoji="0" lang="en-US" sz="1400" b="0" i="0" u="none" strike="noStrike" kern="1200" cap="none" spc="-40" normalizeH="0" baseline="0" noProof="0">
                <a:ln>
                  <a:noFill/>
                </a:ln>
                <a:gradFill>
                  <a:gsLst>
                    <a:gs pos="0">
                      <a:srgbClr val="FFFFFF"/>
                    </a:gs>
                    <a:gs pos="100000">
                      <a:srgbClr val="FFFFFF"/>
                    </a:gs>
                  </a:gsLst>
                  <a:lin ang="5400000" scaled="1"/>
                </a:gradFill>
                <a:effectLst/>
                <a:uLnTx/>
                <a:uFillTx/>
                <a:latin typeface="Segoe UI Semibold"/>
                <a:ea typeface="+mn-ea"/>
                <a:cs typeface="+mn-cs"/>
              </a:rPr>
              <a:t>AI toolchain operator</a:t>
            </a:r>
          </a:p>
        </p:txBody>
      </p:sp>
    </p:spTree>
    <p:custDataLst>
      <p:tags r:id="rId1"/>
    </p:custDataLst>
    <p:extLst>
      <p:ext uri="{BB962C8B-B14F-4D97-AF65-F5344CB8AC3E}">
        <p14:creationId xmlns:p14="http://schemas.microsoft.com/office/powerpoint/2010/main" val="3467766110"/>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aito - Architecture">
            <a:extLst>
              <a:ext uri="{FF2B5EF4-FFF2-40B4-BE49-F238E27FC236}">
                <a16:creationId xmlns:a16="http://schemas.microsoft.com/office/drawing/2014/main" id="{F136E818-C630-C54C-9AEC-3F7C6B838A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579" y="954524"/>
            <a:ext cx="12192000" cy="5135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65364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91F43F3-F74C-929F-814A-72BAC5694BB3}"/>
              </a:ext>
            </a:extLst>
          </p:cNvPr>
          <p:cNvSpPr txBox="1">
            <a:spLocks/>
          </p:cNvSpPr>
          <p:nvPr/>
        </p:nvSpPr>
        <p:spPr>
          <a:xfrm>
            <a:off x="344066" y="3090446"/>
            <a:ext cx="6865626" cy="67710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US" sz="4400"/>
              <a:t>Azure Cloud Commanders</a:t>
            </a:r>
            <a:endParaRPr lang="en-NZ" sz="4000"/>
          </a:p>
        </p:txBody>
      </p:sp>
      <p:pic>
        <p:nvPicPr>
          <p:cNvPr id="6" name="Picture 5">
            <a:extLst>
              <a:ext uri="{FF2B5EF4-FFF2-40B4-BE49-F238E27FC236}">
                <a16:creationId xmlns:a16="http://schemas.microsoft.com/office/drawing/2014/main" id="{7E891377-9F42-FCBD-9758-AF7EE5590061}"/>
              </a:ext>
            </a:extLst>
          </p:cNvPr>
          <p:cNvPicPr>
            <a:picLocks noChangeAspect="1"/>
          </p:cNvPicPr>
          <p:nvPr/>
        </p:nvPicPr>
        <p:blipFill>
          <a:blip r:embed="rId2"/>
          <a:stretch>
            <a:fillRect/>
          </a:stretch>
        </p:blipFill>
        <p:spPr>
          <a:xfrm>
            <a:off x="184683" y="79175"/>
            <a:ext cx="5828571" cy="1104762"/>
          </a:xfrm>
          <a:prstGeom prst="rect">
            <a:avLst/>
          </a:prstGeom>
        </p:spPr>
      </p:pic>
      <p:sp>
        <p:nvSpPr>
          <p:cNvPr id="9" name="Title 1">
            <a:extLst>
              <a:ext uri="{FF2B5EF4-FFF2-40B4-BE49-F238E27FC236}">
                <a16:creationId xmlns:a16="http://schemas.microsoft.com/office/drawing/2014/main" id="{9A355ECC-FBFB-EBA8-6F7E-1B5614508F4B}"/>
              </a:ext>
            </a:extLst>
          </p:cNvPr>
          <p:cNvSpPr txBox="1">
            <a:spLocks/>
          </p:cNvSpPr>
          <p:nvPr/>
        </p:nvSpPr>
        <p:spPr>
          <a:xfrm>
            <a:off x="-333845" y="4011877"/>
            <a:ext cx="6865626"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US"/>
              <a:t>Microsoft Learning Room</a:t>
            </a:r>
            <a:endParaRPr lang="en-NZ" sz="3200"/>
          </a:p>
        </p:txBody>
      </p:sp>
      <p:pic>
        <p:nvPicPr>
          <p:cNvPr id="7" name="Picture 6" descr="A blue and white logo&#10;&#10;Description automatically generated">
            <a:extLst>
              <a:ext uri="{FF2B5EF4-FFF2-40B4-BE49-F238E27FC236}">
                <a16:creationId xmlns:a16="http://schemas.microsoft.com/office/drawing/2014/main" id="{7E184065-3C7A-87A0-8348-0D7F07D2A89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foregroundMark x1="47754" y1="31543" x2="49219" y2="30273"/>
                        <a14:foregroundMark x1="49707" y1="30664" x2="48730" y2="30273"/>
                        <a14:foregroundMark x1="50195" y1="31055" x2="50586" y2="29883"/>
                        <a14:foregroundMark x1="50586" y1="30078" x2="47754" y2="31055"/>
                        <a14:backgroundMark x1="20215" y1="43555" x2="20215" y2="43555"/>
                        <a14:backgroundMark x1="21680" y1="38184" x2="37012" y2="23047"/>
                        <a14:backgroundMark x1="37012" y1="23047" x2="45313" y2="20020"/>
                        <a14:backgroundMark x1="45313" y1="20020" x2="54590" y2="20117"/>
                        <a14:backgroundMark x1="54590" y1="20117" x2="63184" y2="22461"/>
                        <a14:backgroundMark x1="63184" y1="22461" x2="76074" y2="32813"/>
                        <a14:backgroundMark x1="76074" y1="32813" x2="79199" y2="40332"/>
                        <a14:backgroundMark x1="79199" y1="40332" x2="79980" y2="52344"/>
                        <a14:backgroundMark x1="79980" y1="52344" x2="77051" y2="64160"/>
                        <a14:backgroundMark x1="77051" y1="64160" x2="69531" y2="74219"/>
                        <a14:backgroundMark x1="69531" y1="74219" x2="59570" y2="78906"/>
                        <a14:backgroundMark x1="59570" y1="78906" x2="37598" y2="77051"/>
                        <a14:backgroundMark x1="37598" y1="77051" x2="30273" y2="73340"/>
                        <a14:backgroundMark x1="30273" y1="73340" x2="21484" y2="56250"/>
                        <a14:backgroundMark x1="21484" y1="56250" x2="19434" y2="44629"/>
                        <a14:backgroundMark x1="19434" y1="44629" x2="23145" y2="36621"/>
                        <a14:backgroundMark x1="66016" y1="38379" x2="66016" y2="38379"/>
                        <a14:backgroundMark x1="27441" y1="52930" x2="27441" y2="52930"/>
                        <a14:backgroundMark x1="71777" y1="52734" x2="71777" y2="52734"/>
                        <a14:backgroundMark x1="62891" y1="62793" x2="62891" y2="62793"/>
                      </a14:backgroundRemoval>
                    </a14:imgEffect>
                  </a14:imgLayer>
                </a14:imgProps>
              </a:ext>
              <a:ext uri="{28A0092B-C50C-407E-A947-70E740481C1C}">
                <a14:useLocalDpi xmlns:a14="http://schemas.microsoft.com/office/drawing/2010/main" val="0"/>
              </a:ext>
            </a:extLst>
          </a:blip>
          <a:stretch>
            <a:fillRect/>
          </a:stretch>
        </p:blipFill>
        <p:spPr>
          <a:xfrm>
            <a:off x="5787338" y="-699186"/>
            <a:ext cx="8256372" cy="8256372"/>
          </a:xfrm>
          <a:prstGeom prst="rect">
            <a:avLst/>
          </a:prstGeom>
        </p:spPr>
      </p:pic>
    </p:spTree>
    <p:extLst>
      <p:ext uri="{BB962C8B-B14F-4D97-AF65-F5344CB8AC3E}">
        <p14:creationId xmlns:p14="http://schemas.microsoft.com/office/powerpoint/2010/main" val="21571053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0B3967F8-659D-3325-5EFA-AFC2B1AC0A69}"/>
              </a:ext>
              <a:ext uri="{C183D7F6-B498-43B3-948B-1728B52AA6E4}">
                <adec:decorative xmlns:adec="http://schemas.microsoft.com/office/drawing/2017/decorative" val="1"/>
              </a:ext>
            </a:extLst>
          </p:cNvPr>
          <p:cNvPicPr>
            <a:picLocks noChangeAspect="1"/>
          </p:cNvPicPr>
          <p:nvPr/>
        </p:nvPicPr>
        <p:blipFill>
          <a:blip r:embed="rId3">
            <a:alphaModFix amt="39000"/>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05553" y="916886"/>
            <a:ext cx="5519156" cy="5519156"/>
          </a:xfrm>
          <a:prstGeom prst="rect">
            <a:avLst/>
          </a:prstGeom>
        </p:spPr>
      </p:pic>
      <p:sp>
        <p:nvSpPr>
          <p:cNvPr id="20" name="Google Shape;1461;p18">
            <a:extLst>
              <a:ext uri="{FF2B5EF4-FFF2-40B4-BE49-F238E27FC236}">
                <a16:creationId xmlns:a16="http://schemas.microsoft.com/office/drawing/2014/main" id="{192F14B5-EDD5-EED2-9904-2DB13EC39B6A}"/>
              </a:ext>
            </a:extLst>
          </p:cNvPr>
          <p:cNvSpPr txBox="1"/>
          <p:nvPr/>
        </p:nvSpPr>
        <p:spPr>
          <a:xfrm>
            <a:off x="300630" y="1781151"/>
            <a:ext cx="3382008" cy="2087495"/>
          </a:xfrm>
          <a:prstGeom prst="rect">
            <a:avLst/>
          </a:prstGeom>
          <a:noFill/>
          <a:ln>
            <a:noFill/>
          </a:ln>
        </p:spPr>
        <p:txBody>
          <a:bodyPr spcFirstLastPara="1" wrap="square" lIns="182875" tIns="0" rIns="182875" bIns="0" anchor="t" anchorCtr="0">
            <a:spAutoFit/>
          </a:bodyPr>
          <a:lstStyle/>
          <a:p>
            <a:pPr lvl="0" algn="ctr" defTabSz="914367">
              <a:spcAft>
                <a:spcPts val="1200"/>
              </a:spcAft>
              <a:buClr>
                <a:srgbClr val="000000"/>
              </a:buClr>
              <a:buSzPts val="1800"/>
              <a:defRPr/>
            </a:pPr>
            <a:r>
              <a:rPr lang="en-US" sz="1765">
                <a:solidFill>
                  <a:srgbClr val="C5B4E3"/>
                </a:solidFill>
                <a:latin typeface="Segoe UI Semibold"/>
                <a:ea typeface="Quattrocento Sans"/>
                <a:cs typeface="Quattrocento Sans"/>
                <a:sym typeface="Quattrocento Sans"/>
              </a:rPr>
              <a:t>llama-2-7b</a:t>
            </a:r>
          </a:p>
          <a:p>
            <a:pPr lvl="0" algn="ctr" defTabSz="914367">
              <a:spcAft>
                <a:spcPts val="1200"/>
              </a:spcAft>
              <a:buClr>
                <a:srgbClr val="000000"/>
              </a:buClr>
              <a:buSzPts val="1800"/>
              <a:defRPr/>
            </a:pPr>
            <a:r>
              <a:rPr lang="en-US" sz="1400">
                <a:solidFill>
                  <a:srgbClr val="FFFFFF"/>
                </a:solidFill>
                <a:latin typeface="Segoe UI" panose="020B0502040204020203" pitchFamily="34" charset="0"/>
                <a:ea typeface="Quattrocento Sans"/>
                <a:cs typeface="Quattrocento Sans"/>
                <a:sym typeface="Quattrocento Sans"/>
              </a:rPr>
              <a:t>The successor to </a:t>
            </a:r>
            <a:r>
              <a:rPr lang="en-US" sz="1400" err="1">
                <a:solidFill>
                  <a:srgbClr val="FFFFFF"/>
                </a:solidFill>
                <a:latin typeface="Segoe UI" panose="020B0502040204020203" pitchFamily="34" charset="0"/>
                <a:ea typeface="Quattrocento Sans"/>
                <a:cs typeface="Quattrocento Sans"/>
                <a:sym typeface="Quattrocento Sans"/>
              </a:rPr>
              <a:t>LLaMA</a:t>
            </a:r>
            <a:r>
              <a:rPr lang="en-US" sz="1400">
                <a:solidFill>
                  <a:srgbClr val="FFFFFF"/>
                </a:solidFill>
                <a:latin typeface="Segoe UI" panose="020B0502040204020203" pitchFamily="34" charset="0"/>
                <a:ea typeface="Quattrocento Sans"/>
                <a:cs typeface="Quattrocento Sans"/>
                <a:sym typeface="Quattrocento Sans"/>
              </a:rPr>
              <a:t> (</a:t>
            </a:r>
            <a:r>
              <a:rPr lang="en-US" sz="1400" err="1">
                <a:solidFill>
                  <a:srgbClr val="FFFFFF"/>
                </a:solidFill>
                <a:latin typeface="Segoe UI" panose="020B0502040204020203" pitchFamily="34" charset="0"/>
                <a:ea typeface="Quattrocento Sans"/>
                <a:cs typeface="Quattrocento Sans"/>
                <a:sym typeface="Quattrocento Sans"/>
              </a:rPr>
              <a:t>henceforce</a:t>
            </a:r>
            <a:r>
              <a:rPr lang="en-US" sz="1400">
                <a:solidFill>
                  <a:srgbClr val="FFFFFF"/>
                </a:solidFill>
                <a:latin typeface="Segoe UI" panose="020B0502040204020203" pitchFamily="34" charset="0"/>
                <a:ea typeface="Quattrocento Sans"/>
                <a:cs typeface="Quattrocento Sans"/>
                <a:sym typeface="Quattrocento Sans"/>
              </a:rPr>
              <a:t> "Llama 1"), Llama 2 was trained on 40% more data, has double the context length, and was tuned on a large dataset of human preferences (over 1 million such annotations) to ensure helpfulness and safety.</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6" name="Rounded Rectangle 18">
            <a:extLst>
              <a:ext uri="{FF2B5EF4-FFF2-40B4-BE49-F238E27FC236}">
                <a16:creationId xmlns:a16="http://schemas.microsoft.com/office/drawing/2014/main" id="{CEDF7B8C-FD2A-31A2-9FBD-B73FF7CC9F78}"/>
              </a:ext>
              <a:ext uri="{C183D7F6-B498-43B3-948B-1728B52AA6E4}">
                <adec:decorative xmlns:adec="http://schemas.microsoft.com/office/drawing/2017/decorative" val="1"/>
              </a:ext>
            </a:extLst>
          </p:cNvPr>
          <p:cNvSpPr/>
          <p:nvPr/>
        </p:nvSpPr>
        <p:spPr bwMode="auto">
          <a:xfrm>
            <a:off x="17049" y="6421675"/>
            <a:ext cx="12174951" cy="436325"/>
          </a:xfrm>
          <a:prstGeom prst="roundRect">
            <a:avLst>
              <a:gd name="adj" fmla="val 8620"/>
            </a:avLst>
          </a:prstGeom>
          <a:blipFill dpi="0" rotWithShape="1">
            <a:blip r:embed="rId5">
              <a:extLst>
                <a:ext uri="{96DAC541-7B7A-43D3-8B79-37D633B846F1}">
                  <asvg:svgBlip xmlns:asvg="http://schemas.microsoft.com/office/drawing/2016/SVG/main" r:embed="rId6"/>
                </a:ext>
              </a:extLst>
            </a:blip>
            <a:srcRect/>
            <a:tile tx="0" ty="0" sx="100000" sy="100000" flip="none" algn="tl"/>
          </a:blipFill>
          <a:ln w="12700">
            <a:noFill/>
            <a:headEnd type="none" w="med" len="med"/>
            <a:tailEnd type="none" w="med" len="med"/>
          </a:ln>
          <a:effectLst>
            <a:outerShdw blurRad="127000" dist="762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endParaRPr>
          </a:p>
        </p:txBody>
      </p:sp>
      <p:sp>
        <p:nvSpPr>
          <p:cNvPr id="7" name="Graphic 27">
            <a:extLst>
              <a:ext uri="{FF2B5EF4-FFF2-40B4-BE49-F238E27FC236}">
                <a16:creationId xmlns:a16="http://schemas.microsoft.com/office/drawing/2014/main" id="{D21F2729-1E7F-3054-29A4-611AF47CADBC}"/>
              </a:ext>
              <a:ext uri="{C183D7F6-B498-43B3-948B-1728B52AA6E4}">
                <adec:decorative xmlns:adec="http://schemas.microsoft.com/office/drawing/2017/decorative" val="1"/>
              </a:ext>
            </a:extLst>
          </p:cNvPr>
          <p:cNvSpPr/>
          <p:nvPr/>
        </p:nvSpPr>
        <p:spPr>
          <a:xfrm>
            <a:off x="579447" y="1803839"/>
            <a:ext cx="262977" cy="241341"/>
          </a:xfrm>
          <a:custGeom>
            <a:avLst/>
            <a:gdLst>
              <a:gd name="connsiteX0" fmla="*/ 84007 w 262977"/>
              <a:gd name="connsiteY0" fmla="*/ 134079 h 241341"/>
              <a:gd name="connsiteX1" fmla="*/ 116879 w 262977"/>
              <a:gd name="connsiteY1" fmla="*/ 164246 h 241341"/>
              <a:gd name="connsiteX2" fmla="*/ 116879 w 262977"/>
              <a:gd name="connsiteY2" fmla="*/ 211174 h 241341"/>
              <a:gd name="connsiteX3" fmla="*/ 84007 w 262977"/>
              <a:gd name="connsiteY3" fmla="*/ 241342 h 241341"/>
              <a:gd name="connsiteX4" fmla="*/ 32872 w 262977"/>
              <a:gd name="connsiteY4" fmla="*/ 241342 h 241341"/>
              <a:gd name="connsiteX5" fmla="*/ 0 w 262977"/>
              <a:gd name="connsiteY5" fmla="*/ 211174 h 241341"/>
              <a:gd name="connsiteX6" fmla="*/ 0 w 262977"/>
              <a:gd name="connsiteY6" fmla="*/ 164246 h 241341"/>
              <a:gd name="connsiteX7" fmla="*/ 32872 w 262977"/>
              <a:gd name="connsiteY7" fmla="*/ 134079 h 241341"/>
              <a:gd name="connsiteX8" fmla="*/ 84007 w 262977"/>
              <a:gd name="connsiteY8" fmla="*/ 134079 h 241341"/>
              <a:gd name="connsiteX9" fmla="*/ 230106 w 262977"/>
              <a:gd name="connsiteY9" fmla="*/ 134079 h 241341"/>
              <a:gd name="connsiteX10" fmla="*/ 262978 w 262977"/>
              <a:gd name="connsiteY10" fmla="*/ 164246 h 241341"/>
              <a:gd name="connsiteX11" fmla="*/ 262978 w 262977"/>
              <a:gd name="connsiteY11" fmla="*/ 211174 h 241341"/>
              <a:gd name="connsiteX12" fmla="*/ 230106 w 262977"/>
              <a:gd name="connsiteY12" fmla="*/ 241342 h 241341"/>
              <a:gd name="connsiteX13" fmla="*/ 178971 w 262977"/>
              <a:gd name="connsiteY13" fmla="*/ 241342 h 241341"/>
              <a:gd name="connsiteX14" fmla="*/ 146099 w 262977"/>
              <a:gd name="connsiteY14" fmla="*/ 211174 h 241341"/>
              <a:gd name="connsiteX15" fmla="*/ 146099 w 262977"/>
              <a:gd name="connsiteY15" fmla="*/ 164246 h 241341"/>
              <a:gd name="connsiteX16" fmla="*/ 178971 w 262977"/>
              <a:gd name="connsiteY16" fmla="*/ 134079 h 241341"/>
              <a:gd name="connsiteX17" fmla="*/ 230106 w 262977"/>
              <a:gd name="connsiteY17" fmla="*/ 134079 h 241341"/>
              <a:gd name="connsiteX18" fmla="*/ 84007 w 262977"/>
              <a:gd name="connsiteY18" fmla="*/ 0 h 241341"/>
              <a:gd name="connsiteX19" fmla="*/ 116879 w 262977"/>
              <a:gd name="connsiteY19" fmla="*/ 30168 h 241341"/>
              <a:gd name="connsiteX20" fmla="*/ 116879 w 262977"/>
              <a:gd name="connsiteY20" fmla="*/ 77095 h 241341"/>
              <a:gd name="connsiteX21" fmla="*/ 84007 w 262977"/>
              <a:gd name="connsiteY21" fmla="*/ 107263 h 241341"/>
              <a:gd name="connsiteX22" fmla="*/ 32872 w 262977"/>
              <a:gd name="connsiteY22" fmla="*/ 107263 h 241341"/>
              <a:gd name="connsiteX23" fmla="*/ 0 w 262977"/>
              <a:gd name="connsiteY23" fmla="*/ 77095 h 241341"/>
              <a:gd name="connsiteX24" fmla="*/ 0 w 262977"/>
              <a:gd name="connsiteY24" fmla="*/ 30168 h 241341"/>
              <a:gd name="connsiteX25" fmla="*/ 32872 w 262977"/>
              <a:gd name="connsiteY25" fmla="*/ 0 h 241341"/>
              <a:gd name="connsiteX26" fmla="*/ 84007 w 262977"/>
              <a:gd name="connsiteY26" fmla="*/ 0 h 241341"/>
              <a:gd name="connsiteX27" fmla="*/ 230106 w 262977"/>
              <a:gd name="connsiteY27" fmla="*/ 0 h 241341"/>
              <a:gd name="connsiteX28" fmla="*/ 262978 w 262977"/>
              <a:gd name="connsiteY28" fmla="*/ 30168 h 241341"/>
              <a:gd name="connsiteX29" fmla="*/ 262978 w 262977"/>
              <a:gd name="connsiteY29" fmla="*/ 77095 h 241341"/>
              <a:gd name="connsiteX30" fmla="*/ 230106 w 262977"/>
              <a:gd name="connsiteY30" fmla="*/ 107263 h 241341"/>
              <a:gd name="connsiteX31" fmla="*/ 178971 w 262977"/>
              <a:gd name="connsiteY31" fmla="*/ 107263 h 241341"/>
              <a:gd name="connsiteX32" fmla="*/ 146099 w 262977"/>
              <a:gd name="connsiteY32" fmla="*/ 77095 h 241341"/>
              <a:gd name="connsiteX33" fmla="*/ 146099 w 262977"/>
              <a:gd name="connsiteY33" fmla="*/ 30168 h 241341"/>
              <a:gd name="connsiteX34" fmla="*/ 178971 w 262977"/>
              <a:gd name="connsiteY34" fmla="*/ 0 h 241341"/>
              <a:gd name="connsiteX35" fmla="*/ 230106 w 262977"/>
              <a:gd name="connsiteY35" fmla="*/ 0 h 2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977" h="241341">
                <a:moveTo>
                  <a:pt x="84007" y="134079"/>
                </a:moveTo>
                <a:cubicBezTo>
                  <a:pt x="102162" y="134079"/>
                  <a:pt x="116879" y="147586"/>
                  <a:pt x="116879" y="164246"/>
                </a:cubicBezTo>
                <a:lnTo>
                  <a:pt x="116879" y="211174"/>
                </a:lnTo>
                <a:cubicBezTo>
                  <a:pt x="116879" y="227835"/>
                  <a:pt x="102162" y="241342"/>
                  <a:pt x="84007" y="241342"/>
                </a:cubicBezTo>
                <a:lnTo>
                  <a:pt x="32872" y="241342"/>
                </a:lnTo>
                <a:cubicBezTo>
                  <a:pt x="14717" y="241342"/>
                  <a:pt x="0" y="227835"/>
                  <a:pt x="0" y="211174"/>
                </a:cubicBezTo>
                <a:lnTo>
                  <a:pt x="0" y="164246"/>
                </a:lnTo>
                <a:cubicBezTo>
                  <a:pt x="0" y="147586"/>
                  <a:pt x="14717" y="134079"/>
                  <a:pt x="32872" y="134079"/>
                </a:cubicBezTo>
                <a:lnTo>
                  <a:pt x="84007" y="134079"/>
                </a:lnTo>
                <a:close/>
                <a:moveTo>
                  <a:pt x="230106" y="134079"/>
                </a:moveTo>
                <a:cubicBezTo>
                  <a:pt x="248260" y="134079"/>
                  <a:pt x="262978" y="147586"/>
                  <a:pt x="262978" y="164246"/>
                </a:cubicBezTo>
                <a:lnTo>
                  <a:pt x="262978" y="211174"/>
                </a:lnTo>
                <a:cubicBezTo>
                  <a:pt x="262978" y="227835"/>
                  <a:pt x="248260" y="241342"/>
                  <a:pt x="230106" y="241342"/>
                </a:cubicBezTo>
                <a:lnTo>
                  <a:pt x="178971" y="241342"/>
                </a:lnTo>
                <a:cubicBezTo>
                  <a:pt x="160817" y="241342"/>
                  <a:pt x="146099" y="227835"/>
                  <a:pt x="146099" y="211174"/>
                </a:cubicBezTo>
                <a:lnTo>
                  <a:pt x="146099" y="164246"/>
                </a:lnTo>
                <a:cubicBezTo>
                  <a:pt x="146099" y="147586"/>
                  <a:pt x="160817" y="134079"/>
                  <a:pt x="178971" y="134079"/>
                </a:cubicBezTo>
                <a:lnTo>
                  <a:pt x="230106" y="134079"/>
                </a:lnTo>
                <a:close/>
                <a:moveTo>
                  <a:pt x="84007" y="0"/>
                </a:moveTo>
                <a:cubicBezTo>
                  <a:pt x="102162" y="0"/>
                  <a:pt x="116879" y="13507"/>
                  <a:pt x="116879" y="30168"/>
                </a:cubicBezTo>
                <a:lnTo>
                  <a:pt x="116879" y="77095"/>
                </a:lnTo>
                <a:cubicBezTo>
                  <a:pt x="116879" y="93756"/>
                  <a:pt x="102162" y="107263"/>
                  <a:pt x="84007" y="107263"/>
                </a:cubicBezTo>
                <a:lnTo>
                  <a:pt x="32872" y="107263"/>
                </a:lnTo>
                <a:cubicBezTo>
                  <a:pt x="14717" y="107263"/>
                  <a:pt x="0" y="93756"/>
                  <a:pt x="0" y="77095"/>
                </a:cubicBezTo>
                <a:lnTo>
                  <a:pt x="0" y="30168"/>
                </a:lnTo>
                <a:cubicBezTo>
                  <a:pt x="0" y="13507"/>
                  <a:pt x="14717" y="0"/>
                  <a:pt x="32872" y="0"/>
                </a:cubicBezTo>
                <a:lnTo>
                  <a:pt x="84007" y="0"/>
                </a:lnTo>
                <a:close/>
                <a:moveTo>
                  <a:pt x="230106" y="0"/>
                </a:moveTo>
                <a:cubicBezTo>
                  <a:pt x="248260" y="0"/>
                  <a:pt x="262978" y="13507"/>
                  <a:pt x="262978" y="30168"/>
                </a:cubicBezTo>
                <a:lnTo>
                  <a:pt x="262978" y="77095"/>
                </a:lnTo>
                <a:cubicBezTo>
                  <a:pt x="262978" y="93756"/>
                  <a:pt x="248260" y="107263"/>
                  <a:pt x="230106" y="107263"/>
                </a:cubicBezTo>
                <a:lnTo>
                  <a:pt x="178971" y="107263"/>
                </a:lnTo>
                <a:cubicBezTo>
                  <a:pt x="160817" y="107263"/>
                  <a:pt x="146099" y="93756"/>
                  <a:pt x="146099" y="77095"/>
                </a:cubicBezTo>
                <a:lnTo>
                  <a:pt x="146099" y="30168"/>
                </a:lnTo>
                <a:cubicBezTo>
                  <a:pt x="146099" y="13507"/>
                  <a:pt x="160817" y="0"/>
                  <a:pt x="178971" y="0"/>
                </a:cubicBezTo>
                <a:lnTo>
                  <a:pt x="230106"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
        <p:nvSpPr>
          <p:cNvPr id="25" name="Title 1">
            <a:extLst>
              <a:ext uri="{FF2B5EF4-FFF2-40B4-BE49-F238E27FC236}">
                <a16:creationId xmlns:a16="http://schemas.microsoft.com/office/drawing/2014/main" id="{F0F41A4A-E91F-61F4-A462-66F7054C9AF3}"/>
              </a:ext>
            </a:extLst>
          </p:cNvPr>
          <p:cNvSpPr txBox="1">
            <a:spLocks noGrp="1"/>
          </p:cNvSpPr>
          <p:nvPr>
            <p:ph type="title" idx="4294967295"/>
          </p:nvPr>
        </p:nvSpPr>
        <p:spPr>
          <a:xfrm>
            <a:off x="1174750" y="457200"/>
            <a:ext cx="11017250" cy="49212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it-IT" sz="3200" b="0" i="0" u="none" strike="noStrike" kern="1200" cap="none" spc="-50" normalizeH="0" baseline="0" noProof="0">
                <a:ln w="3175">
                  <a:noFill/>
                </a:ln>
                <a:solidFill>
                  <a:schemeClr val="tx1"/>
                </a:solidFill>
                <a:effectLst/>
                <a:uLnTx/>
                <a:uFillTx/>
                <a:latin typeface="+mj-lt"/>
                <a:ea typeface="+mn-ea"/>
                <a:cs typeface="Segoe UI" pitchFamily="34" charset="0"/>
              </a:rPr>
              <a:t>Kaito Supported Models</a:t>
            </a:r>
          </a:p>
        </p:txBody>
      </p:sp>
      <p:sp>
        <p:nvSpPr>
          <p:cNvPr id="21" name="Google Shape;1461;p18">
            <a:extLst>
              <a:ext uri="{FF2B5EF4-FFF2-40B4-BE49-F238E27FC236}">
                <a16:creationId xmlns:a16="http://schemas.microsoft.com/office/drawing/2014/main" id="{3E64FC37-C6AE-A5B0-B4F2-4FE53D6CF9A0}"/>
              </a:ext>
            </a:extLst>
          </p:cNvPr>
          <p:cNvSpPr txBox="1"/>
          <p:nvPr/>
        </p:nvSpPr>
        <p:spPr>
          <a:xfrm>
            <a:off x="4523302" y="1781151"/>
            <a:ext cx="3382008" cy="2302938"/>
          </a:xfrm>
          <a:prstGeom prst="rect">
            <a:avLst/>
          </a:prstGeom>
          <a:noFill/>
          <a:ln>
            <a:noFill/>
          </a:ln>
        </p:spPr>
        <p:txBody>
          <a:bodyPr spcFirstLastPara="1" wrap="square" lIns="182875" tIns="0" rIns="182875" bIns="0" anchor="t" anchorCtr="0">
            <a:spAutoFit/>
          </a:bodyPr>
          <a:lstStyle/>
          <a:p>
            <a:pPr lvl="0" algn="ctr" defTabSz="914367">
              <a:spcAft>
                <a:spcPts val="1200"/>
              </a:spcAft>
              <a:buClr>
                <a:srgbClr val="000000"/>
              </a:buClr>
              <a:buSzPts val="1800"/>
              <a:defRPr/>
            </a:pPr>
            <a:r>
              <a:rPr lang="en-US" sz="1765">
                <a:solidFill>
                  <a:srgbClr val="C5B4E3"/>
                </a:solidFill>
                <a:latin typeface="Segoe UI Semibold"/>
                <a:ea typeface="Quattrocento Sans"/>
                <a:cs typeface="Quattrocento Sans"/>
                <a:sym typeface="Quattrocento Sans"/>
              </a:rPr>
              <a:t>falcon-7b</a:t>
            </a:r>
          </a:p>
          <a:p>
            <a:pPr lvl="0" algn="ctr" defTabSz="914367">
              <a:spcAft>
                <a:spcPts val="1200"/>
              </a:spcAft>
              <a:buClr>
                <a:srgbClr val="000000"/>
              </a:buClr>
              <a:buSzPts val="1800"/>
              <a:defRPr/>
            </a:pPr>
            <a:r>
              <a:rPr lang="en-US" sz="1400">
                <a:solidFill>
                  <a:srgbClr val="FFFFFF"/>
                </a:solidFill>
                <a:latin typeface="Segoe UI" panose="020B0502040204020203" pitchFamily="34" charset="0"/>
                <a:ea typeface="Quattrocento Sans"/>
                <a:cs typeface="Quattrocento Sans"/>
                <a:sym typeface="Quattrocento Sans"/>
              </a:rPr>
              <a:t>Falcon LLM is a powerful LLM developed by the Technology Innovation Institute (https://www.tii.ae). Unlike other popular LLMs, Falcon was not built off of </a:t>
            </a:r>
            <a:r>
              <a:rPr lang="en-US" sz="1400" err="1">
                <a:solidFill>
                  <a:srgbClr val="FFFFFF"/>
                </a:solidFill>
                <a:latin typeface="Segoe UI" panose="020B0502040204020203" pitchFamily="34" charset="0"/>
                <a:ea typeface="Quattrocento Sans"/>
                <a:cs typeface="Quattrocento Sans"/>
                <a:sym typeface="Quattrocento Sans"/>
              </a:rPr>
              <a:t>LLaMA</a:t>
            </a:r>
            <a:r>
              <a:rPr lang="en-US" sz="1400">
                <a:solidFill>
                  <a:srgbClr val="FFFFFF"/>
                </a:solidFill>
                <a:latin typeface="Segoe UI" panose="020B0502040204020203" pitchFamily="34" charset="0"/>
                <a:ea typeface="Quattrocento Sans"/>
                <a:cs typeface="Quattrocento Sans"/>
                <a:sym typeface="Quattrocento Sans"/>
              </a:rPr>
              <a:t>, but instead using a custom data pipeline and distributed training system. </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22" name="Google Shape;1461;p18">
            <a:extLst>
              <a:ext uri="{FF2B5EF4-FFF2-40B4-BE49-F238E27FC236}">
                <a16:creationId xmlns:a16="http://schemas.microsoft.com/office/drawing/2014/main" id="{DEE5388A-C533-0B2D-66E1-7C669CD735ED}"/>
              </a:ext>
            </a:extLst>
          </p:cNvPr>
          <p:cNvSpPr txBox="1"/>
          <p:nvPr/>
        </p:nvSpPr>
        <p:spPr>
          <a:xfrm>
            <a:off x="8511871" y="1803839"/>
            <a:ext cx="3382008" cy="2087495"/>
          </a:xfrm>
          <a:prstGeom prst="rect">
            <a:avLst/>
          </a:prstGeom>
          <a:noFill/>
          <a:ln>
            <a:noFill/>
          </a:ln>
        </p:spPr>
        <p:txBody>
          <a:bodyPr spcFirstLastPara="1" wrap="square" lIns="182875" tIns="0" rIns="182875" bIns="0" anchor="t" anchorCtr="0">
            <a:spAutoFit/>
          </a:bodyPr>
          <a:lstStyle/>
          <a:p>
            <a:pPr lvl="0" algn="ctr" defTabSz="914367">
              <a:spcAft>
                <a:spcPts val="1200"/>
              </a:spcAft>
              <a:buClr>
                <a:srgbClr val="000000"/>
              </a:buClr>
              <a:buSzPts val="1800"/>
              <a:defRPr/>
            </a:pPr>
            <a:r>
              <a:rPr lang="en-US" sz="1765">
                <a:solidFill>
                  <a:srgbClr val="C5B4E3"/>
                </a:solidFill>
                <a:latin typeface="Segoe UI Semibold"/>
                <a:ea typeface="Quattrocento Sans"/>
                <a:cs typeface="Quattrocento Sans"/>
                <a:sym typeface="Quattrocento Sans"/>
              </a:rPr>
              <a:t>mistral-7b</a:t>
            </a:r>
          </a:p>
          <a:p>
            <a:pPr lvl="0" algn="ctr" defTabSz="914367">
              <a:spcAft>
                <a:spcPts val="1200"/>
              </a:spcAft>
              <a:buClr>
                <a:srgbClr val="000000"/>
              </a:buClr>
              <a:buSzPts val="1800"/>
              <a:defRPr/>
            </a:pPr>
            <a:r>
              <a:rPr lang="en-US" sz="1400">
                <a:solidFill>
                  <a:srgbClr val="FFFFFF"/>
                </a:solidFill>
                <a:latin typeface="Segoe UI" panose="020B0502040204020203" pitchFamily="34" charset="0"/>
                <a:ea typeface="Quattrocento Sans"/>
                <a:cs typeface="Quattrocento Sans"/>
                <a:sym typeface="Quattrocento Sans"/>
              </a:rPr>
              <a:t>Mistral AI offers 7B and a mixture-of-experts 8x7B open-source models competitive or better than commercial models of similar size. Available under the Apache 2.0 license, the Mistral models are now also available via most cloud vendors.</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24" name="Google Shape;1461;p18">
            <a:extLst>
              <a:ext uri="{FF2B5EF4-FFF2-40B4-BE49-F238E27FC236}">
                <a16:creationId xmlns:a16="http://schemas.microsoft.com/office/drawing/2014/main" id="{467B7B72-CBD6-EAC5-DA12-A2E85886C6AD}"/>
              </a:ext>
            </a:extLst>
          </p:cNvPr>
          <p:cNvSpPr txBox="1"/>
          <p:nvPr/>
        </p:nvSpPr>
        <p:spPr>
          <a:xfrm>
            <a:off x="4523302" y="4403423"/>
            <a:ext cx="3382008" cy="1872051"/>
          </a:xfrm>
          <a:prstGeom prst="rect">
            <a:avLst/>
          </a:prstGeom>
          <a:noFill/>
          <a:ln>
            <a:noFill/>
          </a:ln>
        </p:spPr>
        <p:txBody>
          <a:bodyPr spcFirstLastPara="1" wrap="square" lIns="182875" tIns="0" rIns="182875" bIns="0" anchor="t" anchorCtr="0">
            <a:spAutoFit/>
          </a:bodyPr>
          <a:lstStyle/>
          <a:p>
            <a:pPr lvl="0" algn="ctr" defTabSz="914367">
              <a:spcAft>
                <a:spcPts val="1200"/>
              </a:spcAft>
              <a:buClr>
                <a:srgbClr val="000000"/>
              </a:buClr>
              <a:buSzPts val="1800"/>
              <a:defRPr/>
            </a:pPr>
            <a:r>
              <a:rPr lang="en-US" sz="1765">
                <a:solidFill>
                  <a:srgbClr val="C5B4E3"/>
                </a:solidFill>
                <a:latin typeface="Segoe UI Semibold"/>
                <a:ea typeface="Quattrocento Sans"/>
                <a:cs typeface="Quattrocento Sans"/>
                <a:sym typeface="Quattrocento Sans"/>
              </a:rPr>
              <a:t>phi-2</a:t>
            </a:r>
          </a:p>
          <a:p>
            <a:pPr lvl="0" algn="ctr" defTabSz="914367">
              <a:spcAft>
                <a:spcPts val="1200"/>
              </a:spcAft>
              <a:buClr>
                <a:srgbClr val="000000"/>
              </a:buClr>
              <a:buSzPts val="1800"/>
              <a:defRPr/>
            </a:pPr>
            <a:r>
              <a:rPr lang="en-US" sz="1400">
                <a:solidFill>
                  <a:srgbClr val="FFFFFF"/>
                </a:solidFill>
                <a:latin typeface="Segoe UI" panose="020B0502040204020203" pitchFamily="34" charset="0"/>
                <a:ea typeface="Quattrocento Sans"/>
                <a:cs typeface="Quattrocento Sans"/>
                <a:sym typeface="Quattrocento Sans"/>
              </a:rPr>
              <a:t>Phi-1 and Phi-2 are 1.3B and 2.7B parameter language models, respectively, developed by Microsoft to demonstrate the ability of smaller language models trained on high-quality data.</a:t>
            </a:r>
            <a:endParaRPr kumimoji="0" lang="en-US" sz="1400" b="0" i="0" u="none" strike="noStrike" kern="1200" cap="none" spc="0" normalizeH="0" baseline="0" noProof="0">
              <a:ln>
                <a:noFill/>
              </a:ln>
              <a:solidFill>
                <a:srgbClr val="FFFFFF"/>
              </a:solidFill>
              <a:effectLst/>
              <a:uLnTx/>
              <a:uFillTx/>
              <a:latin typeface="Segoe UI" panose="020B0502040204020203" pitchFamily="34" charset="0"/>
              <a:ea typeface="Quattrocento Sans"/>
              <a:cs typeface="Quattrocento Sans"/>
              <a:sym typeface="Quattrocento Sans"/>
            </a:endParaRPr>
          </a:p>
        </p:txBody>
      </p:sp>
      <p:sp>
        <p:nvSpPr>
          <p:cNvPr id="26" name="Graphic 27">
            <a:extLst>
              <a:ext uri="{FF2B5EF4-FFF2-40B4-BE49-F238E27FC236}">
                <a16:creationId xmlns:a16="http://schemas.microsoft.com/office/drawing/2014/main" id="{5FC1A239-CC78-EC09-7953-8F58C1250D55}"/>
              </a:ext>
              <a:ext uri="{C183D7F6-B498-43B3-948B-1728B52AA6E4}">
                <adec:decorative xmlns:adec="http://schemas.microsoft.com/office/drawing/2017/decorative" val="1"/>
              </a:ext>
            </a:extLst>
          </p:cNvPr>
          <p:cNvSpPr/>
          <p:nvPr/>
        </p:nvSpPr>
        <p:spPr>
          <a:xfrm>
            <a:off x="4805799" y="4005238"/>
            <a:ext cx="262977" cy="241341"/>
          </a:xfrm>
          <a:custGeom>
            <a:avLst/>
            <a:gdLst>
              <a:gd name="connsiteX0" fmla="*/ 84007 w 262977"/>
              <a:gd name="connsiteY0" fmla="*/ 134079 h 241341"/>
              <a:gd name="connsiteX1" fmla="*/ 116879 w 262977"/>
              <a:gd name="connsiteY1" fmla="*/ 164246 h 241341"/>
              <a:gd name="connsiteX2" fmla="*/ 116879 w 262977"/>
              <a:gd name="connsiteY2" fmla="*/ 211174 h 241341"/>
              <a:gd name="connsiteX3" fmla="*/ 84007 w 262977"/>
              <a:gd name="connsiteY3" fmla="*/ 241342 h 241341"/>
              <a:gd name="connsiteX4" fmla="*/ 32872 w 262977"/>
              <a:gd name="connsiteY4" fmla="*/ 241342 h 241341"/>
              <a:gd name="connsiteX5" fmla="*/ 0 w 262977"/>
              <a:gd name="connsiteY5" fmla="*/ 211174 h 241341"/>
              <a:gd name="connsiteX6" fmla="*/ 0 w 262977"/>
              <a:gd name="connsiteY6" fmla="*/ 164246 h 241341"/>
              <a:gd name="connsiteX7" fmla="*/ 32872 w 262977"/>
              <a:gd name="connsiteY7" fmla="*/ 134079 h 241341"/>
              <a:gd name="connsiteX8" fmla="*/ 84007 w 262977"/>
              <a:gd name="connsiteY8" fmla="*/ 134079 h 241341"/>
              <a:gd name="connsiteX9" fmla="*/ 230106 w 262977"/>
              <a:gd name="connsiteY9" fmla="*/ 134079 h 241341"/>
              <a:gd name="connsiteX10" fmla="*/ 262978 w 262977"/>
              <a:gd name="connsiteY10" fmla="*/ 164246 h 241341"/>
              <a:gd name="connsiteX11" fmla="*/ 262978 w 262977"/>
              <a:gd name="connsiteY11" fmla="*/ 211174 h 241341"/>
              <a:gd name="connsiteX12" fmla="*/ 230106 w 262977"/>
              <a:gd name="connsiteY12" fmla="*/ 241342 h 241341"/>
              <a:gd name="connsiteX13" fmla="*/ 178971 w 262977"/>
              <a:gd name="connsiteY13" fmla="*/ 241342 h 241341"/>
              <a:gd name="connsiteX14" fmla="*/ 146099 w 262977"/>
              <a:gd name="connsiteY14" fmla="*/ 211174 h 241341"/>
              <a:gd name="connsiteX15" fmla="*/ 146099 w 262977"/>
              <a:gd name="connsiteY15" fmla="*/ 164246 h 241341"/>
              <a:gd name="connsiteX16" fmla="*/ 178971 w 262977"/>
              <a:gd name="connsiteY16" fmla="*/ 134079 h 241341"/>
              <a:gd name="connsiteX17" fmla="*/ 230106 w 262977"/>
              <a:gd name="connsiteY17" fmla="*/ 134079 h 241341"/>
              <a:gd name="connsiteX18" fmla="*/ 84007 w 262977"/>
              <a:gd name="connsiteY18" fmla="*/ 0 h 241341"/>
              <a:gd name="connsiteX19" fmla="*/ 116879 w 262977"/>
              <a:gd name="connsiteY19" fmla="*/ 30168 h 241341"/>
              <a:gd name="connsiteX20" fmla="*/ 116879 w 262977"/>
              <a:gd name="connsiteY20" fmla="*/ 77095 h 241341"/>
              <a:gd name="connsiteX21" fmla="*/ 84007 w 262977"/>
              <a:gd name="connsiteY21" fmla="*/ 107263 h 241341"/>
              <a:gd name="connsiteX22" fmla="*/ 32872 w 262977"/>
              <a:gd name="connsiteY22" fmla="*/ 107263 h 241341"/>
              <a:gd name="connsiteX23" fmla="*/ 0 w 262977"/>
              <a:gd name="connsiteY23" fmla="*/ 77095 h 241341"/>
              <a:gd name="connsiteX24" fmla="*/ 0 w 262977"/>
              <a:gd name="connsiteY24" fmla="*/ 30168 h 241341"/>
              <a:gd name="connsiteX25" fmla="*/ 32872 w 262977"/>
              <a:gd name="connsiteY25" fmla="*/ 0 h 241341"/>
              <a:gd name="connsiteX26" fmla="*/ 84007 w 262977"/>
              <a:gd name="connsiteY26" fmla="*/ 0 h 241341"/>
              <a:gd name="connsiteX27" fmla="*/ 230106 w 262977"/>
              <a:gd name="connsiteY27" fmla="*/ 0 h 241341"/>
              <a:gd name="connsiteX28" fmla="*/ 262978 w 262977"/>
              <a:gd name="connsiteY28" fmla="*/ 30168 h 241341"/>
              <a:gd name="connsiteX29" fmla="*/ 262978 w 262977"/>
              <a:gd name="connsiteY29" fmla="*/ 77095 h 241341"/>
              <a:gd name="connsiteX30" fmla="*/ 230106 w 262977"/>
              <a:gd name="connsiteY30" fmla="*/ 107263 h 241341"/>
              <a:gd name="connsiteX31" fmla="*/ 178971 w 262977"/>
              <a:gd name="connsiteY31" fmla="*/ 107263 h 241341"/>
              <a:gd name="connsiteX32" fmla="*/ 146099 w 262977"/>
              <a:gd name="connsiteY32" fmla="*/ 77095 h 241341"/>
              <a:gd name="connsiteX33" fmla="*/ 146099 w 262977"/>
              <a:gd name="connsiteY33" fmla="*/ 30168 h 241341"/>
              <a:gd name="connsiteX34" fmla="*/ 178971 w 262977"/>
              <a:gd name="connsiteY34" fmla="*/ 0 h 241341"/>
              <a:gd name="connsiteX35" fmla="*/ 230106 w 262977"/>
              <a:gd name="connsiteY35" fmla="*/ 0 h 241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62977" h="241341">
                <a:moveTo>
                  <a:pt x="84007" y="134079"/>
                </a:moveTo>
                <a:cubicBezTo>
                  <a:pt x="102162" y="134079"/>
                  <a:pt x="116879" y="147586"/>
                  <a:pt x="116879" y="164246"/>
                </a:cubicBezTo>
                <a:lnTo>
                  <a:pt x="116879" y="211174"/>
                </a:lnTo>
                <a:cubicBezTo>
                  <a:pt x="116879" y="227835"/>
                  <a:pt x="102162" y="241342"/>
                  <a:pt x="84007" y="241342"/>
                </a:cubicBezTo>
                <a:lnTo>
                  <a:pt x="32872" y="241342"/>
                </a:lnTo>
                <a:cubicBezTo>
                  <a:pt x="14717" y="241342"/>
                  <a:pt x="0" y="227835"/>
                  <a:pt x="0" y="211174"/>
                </a:cubicBezTo>
                <a:lnTo>
                  <a:pt x="0" y="164246"/>
                </a:lnTo>
                <a:cubicBezTo>
                  <a:pt x="0" y="147586"/>
                  <a:pt x="14717" y="134079"/>
                  <a:pt x="32872" y="134079"/>
                </a:cubicBezTo>
                <a:lnTo>
                  <a:pt x="84007" y="134079"/>
                </a:lnTo>
                <a:close/>
                <a:moveTo>
                  <a:pt x="230106" y="134079"/>
                </a:moveTo>
                <a:cubicBezTo>
                  <a:pt x="248260" y="134079"/>
                  <a:pt x="262978" y="147586"/>
                  <a:pt x="262978" y="164246"/>
                </a:cubicBezTo>
                <a:lnTo>
                  <a:pt x="262978" y="211174"/>
                </a:lnTo>
                <a:cubicBezTo>
                  <a:pt x="262978" y="227835"/>
                  <a:pt x="248260" y="241342"/>
                  <a:pt x="230106" y="241342"/>
                </a:cubicBezTo>
                <a:lnTo>
                  <a:pt x="178971" y="241342"/>
                </a:lnTo>
                <a:cubicBezTo>
                  <a:pt x="160817" y="241342"/>
                  <a:pt x="146099" y="227835"/>
                  <a:pt x="146099" y="211174"/>
                </a:cubicBezTo>
                <a:lnTo>
                  <a:pt x="146099" y="164246"/>
                </a:lnTo>
                <a:cubicBezTo>
                  <a:pt x="146099" y="147586"/>
                  <a:pt x="160817" y="134079"/>
                  <a:pt x="178971" y="134079"/>
                </a:cubicBezTo>
                <a:lnTo>
                  <a:pt x="230106" y="134079"/>
                </a:lnTo>
                <a:close/>
                <a:moveTo>
                  <a:pt x="84007" y="0"/>
                </a:moveTo>
                <a:cubicBezTo>
                  <a:pt x="102162" y="0"/>
                  <a:pt x="116879" y="13507"/>
                  <a:pt x="116879" y="30168"/>
                </a:cubicBezTo>
                <a:lnTo>
                  <a:pt x="116879" y="77095"/>
                </a:lnTo>
                <a:cubicBezTo>
                  <a:pt x="116879" y="93756"/>
                  <a:pt x="102162" y="107263"/>
                  <a:pt x="84007" y="107263"/>
                </a:cubicBezTo>
                <a:lnTo>
                  <a:pt x="32872" y="107263"/>
                </a:lnTo>
                <a:cubicBezTo>
                  <a:pt x="14717" y="107263"/>
                  <a:pt x="0" y="93756"/>
                  <a:pt x="0" y="77095"/>
                </a:cubicBezTo>
                <a:lnTo>
                  <a:pt x="0" y="30168"/>
                </a:lnTo>
                <a:cubicBezTo>
                  <a:pt x="0" y="13507"/>
                  <a:pt x="14717" y="0"/>
                  <a:pt x="32872" y="0"/>
                </a:cubicBezTo>
                <a:lnTo>
                  <a:pt x="84007" y="0"/>
                </a:lnTo>
                <a:close/>
                <a:moveTo>
                  <a:pt x="230106" y="0"/>
                </a:moveTo>
                <a:cubicBezTo>
                  <a:pt x="248260" y="0"/>
                  <a:pt x="262978" y="13507"/>
                  <a:pt x="262978" y="30168"/>
                </a:cubicBezTo>
                <a:lnTo>
                  <a:pt x="262978" y="77095"/>
                </a:lnTo>
                <a:cubicBezTo>
                  <a:pt x="262978" y="93756"/>
                  <a:pt x="248260" y="107263"/>
                  <a:pt x="230106" y="107263"/>
                </a:cubicBezTo>
                <a:lnTo>
                  <a:pt x="178971" y="107263"/>
                </a:lnTo>
                <a:cubicBezTo>
                  <a:pt x="160817" y="107263"/>
                  <a:pt x="146099" y="93756"/>
                  <a:pt x="146099" y="77095"/>
                </a:cubicBezTo>
                <a:lnTo>
                  <a:pt x="146099" y="30168"/>
                </a:lnTo>
                <a:cubicBezTo>
                  <a:pt x="146099" y="13507"/>
                  <a:pt x="160817" y="0"/>
                  <a:pt x="178971" y="0"/>
                </a:cubicBezTo>
                <a:lnTo>
                  <a:pt x="230106" y="0"/>
                </a:lnTo>
                <a:close/>
              </a:path>
            </a:pathLst>
          </a:custGeom>
          <a:gradFill>
            <a:gsLst>
              <a:gs pos="10000">
                <a:srgbClr val="FFB3BB"/>
              </a:gs>
              <a:gs pos="35000">
                <a:srgbClr val="C5B4E3"/>
              </a:gs>
            </a:gsLst>
            <a:path path="circle">
              <a:fillToRect l="100000" t="100000"/>
            </a:path>
          </a:gradFill>
          <a:ln>
            <a:noFill/>
            <a:headEnd type="none" w="med" len="med"/>
            <a:tailEnd type="none" w="med" len="med"/>
          </a:ln>
          <a:effectLst>
            <a:outerShdw blurRad="50800" dist="38100" dir="2700000" algn="tl"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900" b="0" i="0" u="none" strike="noStrike" kern="1200" cap="none" spc="0" normalizeH="0" baseline="0" noProof="0">
              <a:ln>
                <a:noFill/>
              </a:ln>
              <a:solidFill>
                <a:srgbClr val="091F2C"/>
              </a:solidFill>
              <a:effectLst/>
              <a:uLnTx/>
              <a:uFillTx/>
              <a:latin typeface="Segoe UI Semibold"/>
              <a:ea typeface="+mn-ea"/>
              <a:cs typeface="Segoe UI" panose="020B0502040204020203" pitchFamily="34" charset="0"/>
            </a:endParaRPr>
          </a:p>
        </p:txBody>
      </p:sp>
    </p:spTree>
    <p:extLst>
      <p:ext uri="{BB962C8B-B14F-4D97-AF65-F5344CB8AC3E}">
        <p14:creationId xmlns:p14="http://schemas.microsoft.com/office/powerpoint/2010/main" val="30238867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0.00026 -0.01806 L -1.04167E-6 4.44444E-6 " pathEditMode="relative" rAng="0" ptsTypes="AA">
                                      <p:cBhvr>
                                        <p:cTn id="9" dur="600" fill="hold"/>
                                        <p:tgtEl>
                                          <p:spTgt spid="6"/>
                                        </p:tgtEl>
                                        <p:attrNameLst>
                                          <p:attrName>ppt_x</p:attrName>
                                          <p:attrName>ppt_y</p:attrName>
                                        </p:attrNameLst>
                                      </p:cBhvr>
                                      <p:rCtr x="1300" y="90300"/>
                                    </p:animMotion>
                                  </p:childTnLst>
                                </p:cTn>
                              </p:par>
                              <p:par>
                                <p:cTn id="10" presetID="10" presetClass="entr" presetSubtype="0" fill="hold" grpId="0" nodeType="withEffect">
                                  <p:stCondLst>
                                    <p:cond delay="10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par>
                                <p:cTn id="13" presetID="63" presetClass="path" presetSubtype="0" decel="100000" fill="hold" grpId="1" nodeType="withEffect">
                                  <p:stCondLst>
                                    <p:cond delay="100"/>
                                  </p:stCondLst>
                                  <p:childTnLst>
                                    <p:animMotion origin="layout" path="M 0.00014 0.01805 L -4.79167E-6 4.81481E-6 " pathEditMode="relative" rAng="0" ptsTypes="AA">
                                      <p:cBhvr>
                                        <p:cTn id="14" dur="600" fill="hold"/>
                                        <p:tgtEl>
                                          <p:spTgt spid="20"/>
                                        </p:tgtEl>
                                        <p:attrNameLst>
                                          <p:attrName>ppt_x</p:attrName>
                                          <p:attrName>ppt_y</p:attrName>
                                        </p:attrNameLst>
                                      </p:cBhvr>
                                      <p:rCtr x="-1300" y="-90300"/>
                                    </p:animMotion>
                                  </p:childTnLst>
                                </p:cTn>
                              </p:par>
                              <p:par>
                                <p:cTn id="15" presetID="10" presetClass="entr" presetSubtype="0" fill="hold" grpId="0" nodeType="withEffect">
                                  <p:stCondLst>
                                    <p:cond delay="1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63" presetClass="path" presetSubtype="0" decel="100000" fill="hold" grpId="1" nodeType="withEffect">
                                  <p:stCondLst>
                                    <p:cond delay="100"/>
                                  </p:stCondLst>
                                  <p:childTnLst>
                                    <p:animMotion origin="layout" path="M 0.00014 0.01805 L -4.79167E-6 4.81481E-6 " pathEditMode="relative" rAng="0" ptsTypes="AA">
                                      <p:cBhvr>
                                        <p:cTn id="19" dur="600" fill="hold"/>
                                        <p:tgtEl>
                                          <p:spTgt spid="7"/>
                                        </p:tgtEl>
                                        <p:attrNameLst>
                                          <p:attrName>ppt_x</p:attrName>
                                          <p:attrName>ppt_y</p:attrName>
                                        </p:attrNameLst>
                                      </p:cBhvr>
                                      <p:rCtr x="-1300" y="-90300"/>
                                    </p:animMotion>
                                  </p:childTnLst>
                                </p:cTn>
                              </p:par>
                              <p:par>
                                <p:cTn id="20" presetID="10" presetClass="entr" presetSubtype="0" fill="hold" nodeType="withEffect">
                                  <p:stCondLst>
                                    <p:cond delay="3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300"/>
                                        <p:tgtEl>
                                          <p:spTgt spid="14"/>
                                        </p:tgtEl>
                                      </p:cBhvr>
                                    </p:animEffect>
                                  </p:childTnLst>
                                </p:cTn>
                              </p:par>
                              <p:par>
                                <p:cTn id="23" presetID="6" presetClass="emph" presetSubtype="0" accel="100000" autoRev="1" fill="hold" nodeType="withEffect">
                                  <p:stCondLst>
                                    <p:cond delay="0"/>
                                  </p:stCondLst>
                                  <p:childTnLst>
                                    <p:animScale>
                                      <p:cBhvr>
                                        <p:cTn id="24" dur="300" fill="hold"/>
                                        <p:tgtEl>
                                          <p:spTgt spid="14"/>
                                        </p:tgtEl>
                                      </p:cBhvr>
                                      <p:by x="0" y="0"/>
                                    </p:animScale>
                                  </p:childTnLst>
                                </p:cTn>
                              </p:par>
                              <p:par>
                                <p:cTn id="25" presetID="10" presetClass="entr" presetSubtype="0" fill="hold" grpId="0" nodeType="withEffect">
                                  <p:stCondLst>
                                    <p:cond delay="1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63" presetClass="path" presetSubtype="0" decel="100000" fill="hold" grpId="1" nodeType="withEffect">
                                  <p:stCondLst>
                                    <p:cond delay="100"/>
                                  </p:stCondLst>
                                  <p:childTnLst>
                                    <p:animMotion origin="layout" path="M 0.00014 0.01805 L -4.79167E-6 4.81481E-6 " pathEditMode="relative" rAng="0" ptsTypes="AA">
                                      <p:cBhvr>
                                        <p:cTn id="29" dur="600" fill="hold"/>
                                        <p:tgtEl>
                                          <p:spTgt spid="21"/>
                                        </p:tgtEl>
                                        <p:attrNameLst>
                                          <p:attrName>ppt_x</p:attrName>
                                          <p:attrName>ppt_y</p:attrName>
                                        </p:attrNameLst>
                                      </p:cBhvr>
                                      <p:rCtr x="-1300" y="-90300"/>
                                    </p:animMotion>
                                  </p:childTnLst>
                                </p:cTn>
                              </p:par>
                              <p:par>
                                <p:cTn id="30" presetID="10" presetClass="entr" presetSubtype="0" fill="hold" grpId="0" nodeType="withEffect">
                                  <p:stCondLst>
                                    <p:cond delay="100"/>
                                  </p:stCondLst>
                                  <p:childTnLst>
                                    <p:set>
                                      <p:cBhvr>
                                        <p:cTn id="31" dur="1" fill="hold">
                                          <p:stCondLst>
                                            <p:cond delay="0"/>
                                          </p:stCondLst>
                                        </p:cTn>
                                        <p:tgtEl>
                                          <p:spTgt spid="22"/>
                                        </p:tgtEl>
                                        <p:attrNameLst>
                                          <p:attrName>style.visibility</p:attrName>
                                        </p:attrNameLst>
                                      </p:cBhvr>
                                      <p:to>
                                        <p:strVal val="visible"/>
                                      </p:to>
                                    </p:set>
                                    <p:animEffect transition="in" filter="fade">
                                      <p:cBhvr>
                                        <p:cTn id="32" dur="500"/>
                                        <p:tgtEl>
                                          <p:spTgt spid="22"/>
                                        </p:tgtEl>
                                      </p:cBhvr>
                                    </p:animEffect>
                                  </p:childTnLst>
                                </p:cTn>
                              </p:par>
                              <p:par>
                                <p:cTn id="33" presetID="63" presetClass="path" presetSubtype="0" decel="100000" fill="hold" grpId="1" nodeType="withEffect">
                                  <p:stCondLst>
                                    <p:cond delay="100"/>
                                  </p:stCondLst>
                                  <p:childTnLst>
                                    <p:animMotion origin="layout" path="M 0.00014 0.01805 L -4.79167E-6 4.81481E-6 " pathEditMode="relative" rAng="0" ptsTypes="AA">
                                      <p:cBhvr>
                                        <p:cTn id="34" dur="600" fill="hold"/>
                                        <p:tgtEl>
                                          <p:spTgt spid="22"/>
                                        </p:tgtEl>
                                        <p:attrNameLst>
                                          <p:attrName>ppt_x</p:attrName>
                                          <p:attrName>ppt_y</p:attrName>
                                        </p:attrNameLst>
                                      </p:cBhvr>
                                      <p:rCtr x="-1300" y="-90300"/>
                                    </p:animMotion>
                                  </p:childTnLst>
                                </p:cTn>
                              </p:par>
                              <p:par>
                                <p:cTn id="35" presetID="10" presetClass="entr" presetSubtype="0" fill="hold" grpId="0" nodeType="withEffect">
                                  <p:stCondLst>
                                    <p:cond delay="10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par>
                                <p:cTn id="38" presetID="63" presetClass="path" presetSubtype="0" decel="100000" fill="hold" grpId="1" nodeType="withEffect">
                                  <p:stCondLst>
                                    <p:cond delay="100"/>
                                  </p:stCondLst>
                                  <p:childTnLst>
                                    <p:animMotion origin="layout" path="M 0.00014 0.01805 L -4.79167E-6 4.81481E-6 " pathEditMode="relative" rAng="0" ptsTypes="AA">
                                      <p:cBhvr>
                                        <p:cTn id="39" dur="600" fill="hold"/>
                                        <p:tgtEl>
                                          <p:spTgt spid="24"/>
                                        </p:tgtEl>
                                        <p:attrNameLst>
                                          <p:attrName>ppt_x</p:attrName>
                                          <p:attrName>ppt_y</p:attrName>
                                        </p:attrNameLst>
                                      </p:cBhvr>
                                      <p:rCtr x="-1300" y="-90300"/>
                                    </p:animMotion>
                                  </p:childTnLst>
                                </p:cTn>
                              </p:par>
                              <p:par>
                                <p:cTn id="40" presetID="10" presetClass="entr" presetSubtype="0" fill="hold" grpId="0" nodeType="withEffect">
                                  <p:stCondLst>
                                    <p:cond delay="10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par>
                                <p:cTn id="43" presetID="63" presetClass="path" presetSubtype="0" decel="100000" fill="hold" grpId="1" nodeType="withEffect">
                                  <p:stCondLst>
                                    <p:cond delay="100"/>
                                  </p:stCondLst>
                                  <p:childTnLst>
                                    <p:animMotion origin="layout" path="M 0.00014 0.01805 L -4.79167E-6 4.81481E-6 " pathEditMode="relative" rAng="0" ptsTypes="AA">
                                      <p:cBhvr>
                                        <p:cTn id="44" dur="600" fill="hold"/>
                                        <p:tgtEl>
                                          <p:spTgt spid="26"/>
                                        </p:tgtEl>
                                        <p:attrNameLst>
                                          <p:attrName>ppt_x</p:attrName>
                                          <p:attrName>ppt_y</p:attrName>
                                        </p:attrNameLst>
                                      </p:cBhvr>
                                      <p:rCtr x="-1300" y="-9030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0" grpId="1"/>
      <p:bldP spid="6" grpId="0" animBg="1"/>
      <p:bldP spid="6" grpId="1" animBg="1"/>
      <p:bldP spid="7" grpId="0" animBg="1"/>
      <p:bldP spid="7" grpId="1" animBg="1"/>
      <p:bldP spid="21" grpId="0"/>
      <p:bldP spid="21" grpId="1"/>
      <p:bldP spid="22" grpId="0"/>
      <p:bldP spid="22" grpId="1"/>
      <p:bldP spid="24" grpId="0"/>
      <p:bldP spid="24" grpId="1"/>
      <p:bldP spid="26" grpId="0" animBg="1"/>
      <p:bldP spid="26"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7CE7725-C445-B942-ACED-AD56EBDE174E}"/>
              </a:ext>
            </a:extLst>
          </p:cNvPr>
          <p:cNvSpPr>
            <a:spLocks noGrp="1"/>
          </p:cNvSpPr>
          <p:nvPr>
            <p:ph type="title"/>
          </p:nvPr>
        </p:nvSpPr>
        <p:spPr>
          <a:xfrm>
            <a:off x="146247" y="519762"/>
            <a:ext cx="4904037" cy="504860"/>
          </a:xfrm>
        </p:spPr>
        <p:txBody>
          <a:bodyPr/>
          <a:lstStyle/>
          <a:p>
            <a:r>
              <a:rPr lang="en-US" b="1">
                <a:solidFill>
                  <a:schemeClr val="accent3"/>
                </a:solidFill>
                <a:cs typeface="Segoe UI"/>
              </a:rPr>
              <a:t>Be sure to subscribe!</a:t>
            </a:r>
          </a:p>
        </p:txBody>
      </p:sp>
      <p:sp>
        <p:nvSpPr>
          <p:cNvPr id="17" name="Text Placeholder 16">
            <a:extLst>
              <a:ext uri="{FF2B5EF4-FFF2-40B4-BE49-F238E27FC236}">
                <a16:creationId xmlns:a16="http://schemas.microsoft.com/office/drawing/2014/main" id="{8A83A6CE-03D3-4FE0-868C-CC5D6152BD43}"/>
              </a:ext>
            </a:extLst>
          </p:cNvPr>
          <p:cNvSpPr>
            <a:spLocks noGrp="1"/>
          </p:cNvSpPr>
          <p:nvPr>
            <p:ph type="body" sz="quarter" idx="10"/>
          </p:nvPr>
        </p:nvSpPr>
        <p:spPr>
          <a:xfrm>
            <a:off x="604144" y="1621194"/>
            <a:ext cx="4162425" cy="301301"/>
          </a:xfrm>
        </p:spPr>
        <p:txBody>
          <a:bodyPr vert="horz" wrap="square" lIns="0" tIns="0" rIns="0" bIns="0" rtlCol="0" anchor="t">
            <a:spAutoFit/>
          </a:bodyPr>
          <a:lstStyle/>
          <a:p>
            <a:pPr algn="l">
              <a:lnSpc>
                <a:spcPct val="88888"/>
              </a:lnSpc>
            </a:pPr>
            <a:r>
              <a:rPr lang="en-US" b="1" i="0">
                <a:effectLst/>
                <a:latin typeface="Segoe UI"/>
                <a:cs typeface="Segoe UI"/>
              </a:rPr>
              <a:t>@TheAKSCommunity</a:t>
            </a:r>
          </a:p>
        </p:txBody>
      </p:sp>
      <p:pic>
        <p:nvPicPr>
          <p:cNvPr id="12" name="Picture Placeholder 11">
            <a:extLst>
              <a:ext uri="{FF2B5EF4-FFF2-40B4-BE49-F238E27FC236}">
                <a16:creationId xmlns:a16="http://schemas.microsoft.com/office/drawing/2014/main" id="{7E306F48-BDD7-0B5E-B765-B72A2CB91C39}"/>
              </a:ext>
            </a:extLst>
          </p:cNvPr>
          <p:cNvPicPr>
            <a:picLocks noGrp="1" noChangeAspect="1"/>
          </p:cNvPicPr>
          <p:nvPr>
            <p:ph type="pic" sz="quarter" idx="11"/>
          </p:nvPr>
        </p:nvPicPr>
        <p:blipFill>
          <a:blip r:embed="rId4"/>
          <a:stretch>
            <a:fillRect/>
          </a:stretch>
        </p:blipFill>
        <p:spPr>
          <a:xfrm>
            <a:off x="4940301" y="2"/>
            <a:ext cx="8001831" cy="6852099"/>
          </a:xfrm>
        </p:spPr>
      </p:pic>
      <p:sp>
        <p:nvSpPr>
          <p:cNvPr id="14" name="Text Placeholder 13">
            <a:extLst>
              <a:ext uri="{FF2B5EF4-FFF2-40B4-BE49-F238E27FC236}">
                <a16:creationId xmlns:a16="http://schemas.microsoft.com/office/drawing/2014/main" id="{9EC354B0-B8AD-455A-8145-58323017D5FD}"/>
              </a:ext>
            </a:extLst>
          </p:cNvPr>
          <p:cNvSpPr>
            <a:spLocks noGrp="1"/>
          </p:cNvSpPr>
          <p:nvPr>
            <p:ph type="body" sz="quarter" idx="4294967295"/>
          </p:nvPr>
        </p:nvSpPr>
        <p:spPr>
          <a:xfrm>
            <a:off x="584200" y="2870500"/>
            <a:ext cx="4356100" cy="307975"/>
          </a:xfrm>
        </p:spPr>
        <p:txBody>
          <a:bodyPr vert="horz" wrap="square" lIns="0" tIns="0" rIns="0" bIns="0" rtlCol="0" anchor="t">
            <a:spAutoFit/>
          </a:bodyPr>
          <a:lstStyle/>
          <a:p>
            <a:pPr marL="0" indent="0">
              <a:buNone/>
            </a:pPr>
            <a:r>
              <a:rPr lang="en-US" sz="2000">
                <a:cs typeface="Segoe UI"/>
              </a:rPr>
              <a:t>Continue your learning with AKS!</a:t>
            </a:r>
          </a:p>
        </p:txBody>
      </p:sp>
      <p:sp>
        <p:nvSpPr>
          <p:cNvPr id="11" name="Text Placeholder 16">
            <a:extLst>
              <a:ext uri="{FF2B5EF4-FFF2-40B4-BE49-F238E27FC236}">
                <a16:creationId xmlns:a16="http://schemas.microsoft.com/office/drawing/2014/main" id="{0686DEA1-835B-449A-B597-C62AE9C3912E}"/>
              </a:ext>
            </a:extLst>
          </p:cNvPr>
          <p:cNvSpPr txBox="1">
            <a:spLocks/>
          </p:cNvSpPr>
          <p:nvPr/>
        </p:nvSpPr>
        <p:spPr>
          <a:xfrm>
            <a:off x="604144" y="1966771"/>
            <a:ext cx="4272656" cy="21544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800" kern="1200" spc="0" baseline="0">
                <a:solidFill>
                  <a:schemeClr val="tx1"/>
                </a:solidFill>
                <a:latin typeface="+mn-lt"/>
                <a:ea typeface="+mn-ea"/>
                <a:cs typeface="Segoe UI" pitchFamily="34" charset="0"/>
              </a:defRPr>
            </a:lvl1pPr>
            <a:lvl2pPr marL="457200" marR="0" indent="-228600"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ct val="0"/>
              </a:spcAft>
              <a:buClrTx/>
              <a:buSzPct val="90000"/>
              <a:buFont typeface="Wingdings" panose="05000000000000000000" pitchFamily="2" charset="2"/>
              <a:buChar char=""/>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kumimoji="0" lang="en-US" sz="1400" b="0" i="0" u="none" strike="noStrike" kern="1200" cap="none" spc="0" normalizeH="0" baseline="0" noProof="0">
                <a:ln>
                  <a:noFill/>
                </a:ln>
                <a:solidFill>
                  <a:srgbClr val="2A446F"/>
                </a:solidFill>
                <a:effectLst/>
                <a:uLnTx/>
                <a:uFillTx/>
                <a:latin typeface="Segoe UI Semibold"/>
                <a:cs typeface="Segoe UI" pitchFamily="34" charset="0"/>
              </a:rPr>
              <a:t>The official You</a:t>
            </a:r>
            <a:r>
              <a:rPr lang="en-US" sz="1400">
                <a:solidFill>
                  <a:srgbClr val="2A446F"/>
                </a:solidFill>
                <a:latin typeface="Segoe UI Semibold"/>
              </a:rPr>
              <a:t>Tube channel led by the AKS team</a:t>
            </a:r>
            <a:endParaRPr kumimoji="0" lang="en-US" sz="1400" b="0" i="0" u="none" strike="noStrike" kern="1200" cap="none" spc="0" normalizeH="0" baseline="0" noProof="0">
              <a:ln>
                <a:noFill/>
              </a:ln>
              <a:solidFill>
                <a:srgbClr val="2A446F"/>
              </a:solidFill>
              <a:effectLst/>
              <a:uLnTx/>
              <a:uFillTx/>
              <a:latin typeface="Segoe UI Semibold"/>
              <a:cs typeface="Segoe UI" pitchFamily="34" charset="0"/>
            </a:endParaRPr>
          </a:p>
        </p:txBody>
      </p:sp>
      <p:sp>
        <p:nvSpPr>
          <p:cNvPr id="2" name="TextBox 1">
            <a:extLst>
              <a:ext uri="{FF2B5EF4-FFF2-40B4-BE49-F238E27FC236}">
                <a16:creationId xmlns:a16="http://schemas.microsoft.com/office/drawing/2014/main" id="{EDC1B8EF-346A-E7AA-D1B4-9EA8585B0D33}"/>
              </a:ext>
            </a:extLst>
          </p:cNvPr>
          <p:cNvSpPr txBox="1"/>
          <p:nvPr/>
        </p:nvSpPr>
        <p:spPr>
          <a:xfrm>
            <a:off x="549031" y="4035131"/>
            <a:ext cx="5003470" cy="400110"/>
          </a:xfrm>
          <a:prstGeom prst="rect">
            <a:avLst/>
          </a:prstGeom>
          <a:noFill/>
        </p:spPr>
        <p:txBody>
          <a:bodyPr wrap="square" lIns="91440" tIns="45720" rIns="91440" bIns="45720" anchor="b">
            <a:spAutoFit/>
          </a:bodyPr>
          <a:lstStyle/>
          <a:p>
            <a:pPr defTabSz="914400">
              <a:defRPr/>
            </a:pPr>
            <a:r>
              <a:rPr lang="en-US" sz="2000" b="0" i="0">
                <a:solidFill>
                  <a:schemeClr val="accent3">
                    <a:lumMod val="75000"/>
                  </a:schemeClr>
                </a:solidFill>
                <a:effectLst/>
                <a:latin typeface="Segoe UI"/>
                <a:cs typeface="Segoe UI"/>
                <a:hlinkClick r:id="rId5">
                  <a:extLst>
                    <a:ext uri="{A12FA001-AC4F-418D-AE19-62706E023703}">
                      <ahyp:hlinkClr xmlns:ahyp="http://schemas.microsoft.com/office/drawing/2018/hyperlinkcolor" val="tx"/>
                    </a:ext>
                  </a:extLst>
                </a:hlinkClick>
              </a:rPr>
              <a:t>https://aka.ms/</a:t>
            </a:r>
            <a:r>
              <a:rPr lang="en-US" sz="2000" b="0" i="0">
                <a:solidFill>
                  <a:schemeClr val="accent3">
                    <a:lumMod val="75000"/>
                  </a:schemeClr>
                </a:solidFill>
                <a:effectLst/>
                <a:latin typeface="Segoe UI"/>
                <a:cs typeface="Segoe UI"/>
                <a:hlinkClick r:id="rId6">
                  <a:extLst>
                    <a:ext uri="{A12FA001-AC4F-418D-AE19-62706E023703}">
                      <ahyp:hlinkClr xmlns:ahyp="http://schemas.microsoft.com/office/drawing/2018/hyperlinkcolor" val="tx"/>
                    </a:ext>
                  </a:extLst>
                </a:hlinkClick>
              </a:rPr>
              <a:t>TheAKSCommunity</a:t>
            </a:r>
            <a:r>
              <a:rPr lang="en-US" sz="2000">
                <a:solidFill>
                  <a:schemeClr val="accent3">
                    <a:lumMod val="75000"/>
                  </a:schemeClr>
                </a:solidFill>
                <a:latin typeface="Segoe UI"/>
                <a:cs typeface="Segoe UI"/>
              </a:rPr>
              <a:t> </a:t>
            </a:r>
            <a:endParaRPr kumimoji="0" lang="en-US" sz="2000" b="0" i="0" u="none" strike="noStrike" kern="1200" cap="none" spc="0" normalizeH="0" baseline="0" noProof="0">
              <a:ln>
                <a:noFill/>
              </a:ln>
              <a:solidFill>
                <a:schemeClr val="accent3">
                  <a:lumMod val="75000"/>
                </a:schemeClr>
              </a:solidFill>
              <a:effectLst/>
              <a:uLnTx/>
              <a:uFillTx/>
              <a:latin typeface="Segoe UI"/>
              <a:cs typeface="Arial" pitchFamily="34" charset="0"/>
            </a:endParaRPr>
          </a:p>
        </p:txBody>
      </p:sp>
      <p:pic>
        <p:nvPicPr>
          <p:cNvPr id="3" name="Picture 2">
            <a:extLst>
              <a:ext uri="{FF2B5EF4-FFF2-40B4-BE49-F238E27FC236}">
                <a16:creationId xmlns:a16="http://schemas.microsoft.com/office/drawing/2014/main" id="{E661566B-7194-A717-A396-F8A661E376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p:blipFill>
        <p:spPr bwMode="auto">
          <a:xfrm>
            <a:off x="604144" y="4572000"/>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452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lorful rectangles on a yellow background&#10;&#10;Description automatically generated">
            <a:extLst>
              <a:ext uri="{FF2B5EF4-FFF2-40B4-BE49-F238E27FC236}">
                <a16:creationId xmlns:a16="http://schemas.microsoft.com/office/drawing/2014/main" id="{60EA33CB-8A5B-4659-3F2C-53866075B02D}"/>
              </a:ext>
            </a:extLst>
          </p:cNvPr>
          <p:cNvPicPr>
            <a:picLocks noChangeAspect="1"/>
          </p:cNvPicPr>
          <p:nvPr/>
        </p:nvPicPr>
        <p:blipFill>
          <a:blip r:embed="rId2"/>
          <a:stretch>
            <a:fillRect/>
          </a:stretch>
        </p:blipFill>
        <p:spPr>
          <a:xfrm>
            <a:off x="0" y="0"/>
            <a:ext cx="12192000" cy="6858000"/>
          </a:xfrm>
          <a:prstGeom prst="rect">
            <a:avLst/>
          </a:prstGeom>
        </p:spPr>
      </p:pic>
      <p:pic>
        <p:nvPicPr>
          <p:cNvPr id="7" name="Picture 6" descr="A purple and green background with different colored objects&#10;&#10;Description automatically generated with medium confidence">
            <a:extLst>
              <a:ext uri="{FF2B5EF4-FFF2-40B4-BE49-F238E27FC236}">
                <a16:creationId xmlns:a16="http://schemas.microsoft.com/office/drawing/2014/main" id="{90D815C7-99D0-C5C8-95B7-B4E2331EACE6}"/>
              </a:ext>
            </a:extLst>
          </p:cNvPr>
          <p:cNvPicPr>
            <a:picLocks noChangeAspect="1"/>
          </p:cNvPicPr>
          <p:nvPr/>
        </p:nvPicPr>
        <p:blipFill>
          <a:blip r:embed="rId3"/>
          <a:stretch>
            <a:fillRect/>
          </a:stretch>
        </p:blipFill>
        <p:spPr>
          <a:xfrm>
            <a:off x="0" y="0"/>
            <a:ext cx="12192000" cy="6858000"/>
          </a:xfrm>
          <a:prstGeom prst="rect">
            <a:avLst/>
          </a:prstGeom>
        </p:spPr>
      </p:pic>
      <p:pic>
        <p:nvPicPr>
          <p:cNvPr id="9" name="Picture 8" descr="A blue and purple background&#10;&#10;Description automatically generated with medium confidence">
            <a:extLst>
              <a:ext uri="{FF2B5EF4-FFF2-40B4-BE49-F238E27FC236}">
                <a16:creationId xmlns:a16="http://schemas.microsoft.com/office/drawing/2014/main" id="{A5C6A9A6-8E2E-DF22-F67F-D52F63E623DF}"/>
              </a:ext>
            </a:extLst>
          </p:cNvPr>
          <p:cNvPicPr>
            <a:picLocks noChangeAspect="1"/>
          </p:cNvPicPr>
          <p:nvPr/>
        </p:nvPicPr>
        <p:blipFill>
          <a:blip r:embed="rId4"/>
          <a:stretch>
            <a:fillRect/>
          </a:stretch>
        </p:blipFill>
        <p:spPr>
          <a:xfrm>
            <a:off x="0" y="0"/>
            <a:ext cx="12192000" cy="6858000"/>
          </a:xfrm>
          <a:prstGeom prst="rect">
            <a:avLst/>
          </a:prstGeom>
        </p:spPr>
      </p:pic>
      <p:pic>
        <p:nvPicPr>
          <p:cNvPr id="11" name="Picture 10" descr="A purple and green background with a purple border&#10;&#10;Description automatically generated with medium confidence">
            <a:extLst>
              <a:ext uri="{FF2B5EF4-FFF2-40B4-BE49-F238E27FC236}">
                <a16:creationId xmlns:a16="http://schemas.microsoft.com/office/drawing/2014/main" id="{83A4AA61-8A73-4A53-05EF-B2235CE6DA69}"/>
              </a:ext>
            </a:extLst>
          </p:cNvPr>
          <p:cNvPicPr>
            <a:picLocks noChangeAspect="1"/>
          </p:cNvPicPr>
          <p:nvPr/>
        </p:nvPicPr>
        <p:blipFill>
          <a:blip r:embed="rId5"/>
          <a:stretch>
            <a:fillRect/>
          </a:stretch>
        </p:blipFill>
        <p:spPr>
          <a:xfrm>
            <a:off x="0" y="0"/>
            <a:ext cx="12192000" cy="6858000"/>
          </a:xfrm>
          <a:prstGeom prst="rect">
            <a:avLst/>
          </a:prstGeom>
        </p:spPr>
      </p:pic>
      <p:pic>
        <p:nvPicPr>
          <p:cNvPr id="18" name="Picture 17" descr="A screen shot of a cell phone&#10;&#10;Description automatically generated">
            <a:extLst>
              <a:ext uri="{FF2B5EF4-FFF2-40B4-BE49-F238E27FC236}">
                <a16:creationId xmlns:a16="http://schemas.microsoft.com/office/drawing/2014/main" id="{C1D77DF3-F726-B8C8-F827-670DEC5B0717}"/>
              </a:ext>
            </a:extLst>
          </p:cNvPr>
          <p:cNvPicPr>
            <a:picLocks noChangeAspect="1"/>
          </p:cNvPicPr>
          <p:nvPr/>
        </p:nvPicPr>
        <p:blipFill>
          <a:blip r:embed="rId6"/>
          <a:stretch>
            <a:fillRect/>
          </a:stretch>
        </p:blipFill>
        <p:spPr>
          <a:xfrm>
            <a:off x="-69008" y="0"/>
            <a:ext cx="12191999" cy="6857999"/>
          </a:xfrm>
          <a:prstGeom prst="rect">
            <a:avLst/>
          </a:prstGeom>
        </p:spPr>
      </p:pic>
      <p:sp>
        <p:nvSpPr>
          <p:cNvPr id="27" name="TextBox 26">
            <a:extLst>
              <a:ext uri="{FF2B5EF4-FFF2-40B4-BE49-F238E27FC236}">
                <a16:creationId xmlns:a16="http://schemas.microsoft.com/office/drawing/2014/main" id="{0B9F1BB3-DC14-D68B-BB75-94FF0051502D}"/>
              </a:ext>
            </a:extLst>
          </p:cNvPr>
          <p:cNvSpPr txBox="1"/>
          <p:nvPr/>
        </p:nvSpPr>
        <p:spPr>
          <a:xfrm>
            <a:off x="802609" y="1161847"/>
            <a:ext cx="4424856" cy="9818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sz="4400" b="0"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You’ve earned it!</a:t>
            </a:r>
          </a:p>
        </p:txBody>
      </p:sp>
      <p:pic>
        <p:nvPicPr>
          <p:cNvPr id="2" name="Picture 1">
            <a:extLst>
              <a:ext uri="{FF2B5EF4-FFF2-40B4-BE49-F238E27FC236}">
                <a16:creationId xmlns:a16="http://schemas.microsoft.com/office/drawing/2014/main" id="{DD12F0E8-42FF-8436-475A-414E6E006E90}"/>
              </a:ext>
            </a:extLst>
          </p:cNvPr>
          <p:cNvPicPr>
            <a:picLocks noChangeAspect="1"/>
          </p:cNvPicPr>
          <p:nvPr/>
        </p:nvPicPr>
        <p:blipFill>
          <a:blip r:embed="rId7"/>
          <a:stretch>
            <a:fillRect/>
          </a:stretch>
        </p:blipFill>
        <p:spPr>
          <a:xfrm>
            <a:off x="9094135" y="3746529"/>
            <a:ext cx="2752745" cy="2743220"/>
          </a:xfrm>
          <a:prstGeom prst="rect">
            <a:avLst/>
          </a:prstGeom>
        </p:spPr>
      </p:pic>
      <p:sp>
        <p:nvSpPr>
          <p:cNvPr id="5" name="TextBox 4">
            <a:extLst>
              <a:ext uri="{FF2B5EF4-FFF2-40B4-BE49-F238E27FC236}">
                <a16:creationId xmlns:a16="http://schemas.microsoft.com/office/drawing/2014/main" id="{7EF38969-B0F9-A95E-8E0A-135D13A6165D}"/>
              </a:ext>
            </a:extLst>
          </p:cNvPr>
          <p:cNvSpPr txBox="1"/>
          <p:nvPr/>
        </p:nvSpPr>
        <p:spPr>
          <a:xfrm>
            <a:off x="800079" y="2376107"/>
            <a:ext cx="6355574" cy="3728328"/>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sz="2000">
                <a:solidFill>
                  <a:prstClr val="white"/>
                </a:solidFill>
                <a:latin typeface="Segoe UI Semibold" panose="020B0502040204020203" pitchFamily="34" charset="0"/>
                <a:cs typeface="Segoe UI Semibold" panose="020B0502040204020203" pitchFamily="34" charset="0"/>
              </a:rPr>
              <a:t>Thank you for joining us today. You’ve gained new skills and </a:t>
            </a:r>
            <a:r>
              <a:rPr kumimoji="0" lang="en-US" sz="2000" b="0"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have earned a new Microsoft Learn achievement badge.</a:t>
            </a:r>
          </a:p>
          <a:p>
            <a:pPr marL="0" marR="0" lvl="0" indent="0" algn="l" defTabSz="914400" rtl="0" eaLnBrk="1" fontAlgn="auto" latinLnBrk="0" hangingPunct="1">
              <a:lnSpc>
                <a:spcPct val="150000"/>
              </a:lnSpc>
              <a:spcBef>
                <a:spcPts val="0"/>
              </a:spcBef>
              <a:spcAft>
                <a:spcPts val="0"/>
              </a:spcAft>
              <a:buClrTx/>
              <a:buSzTx/>
              <a:buFontTx/>
              <a:buNone/>
              <a:tabLst/>
              <a:defRPr/>
            </a:pPr>
            <a:endParaRPr lang="en-US" sz="2000">
              <a:solidFill>
                <a:prstClr val="white"/>
              </a:solidFill>
              <a:latin typeface="Segoe UI Semibold" panose="020B0502040204020203" pitchFamily="34" charset="0"/>
              <a:cs typeface="Segoe UI Semibold" panose="020B0502040204020203" pitchFamily="34" charset="0"/>
            </a:endParaRP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Scan the QR code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lang="en-US" sz="2000">
                <a:solidFill>
                  <a:prstClr val="white"/>
                </a:solidFill>
                <a:latin typeface="Segoe UI Semibold" panose="020B0502040204020203" pitchFamily="34" charset="0"/>
                <a:cs typeface="Segoe UI Semibold" panose="020B0502040204020203" pitchFamily="34" charset="0"/>
              </a:rPr>
              <a:t>Sign in to your Microsoft Learn profile</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Use redemption</a:t>
            </a:r>
            <a:r>
              <a:rPr lang="en-US" sz="2000">
                <a:solidFill>
                  <a:prstClr val="white"/>
                </a:solidFill>
                <a:latin typeface="Segoe UI Semibold" panose="020B0502040204020203" pitchFamily="34" charset="0"/>
                <a:cs typeface="Segoe UI Semibold" panose="020B0502040204020203" pitchFamily="34" charset="0"/>
              </a:rPr>
              <a:t> code </a:t>
            </a:r>
            <a:r>
              <a:rPr lang="en-US" sz="2000" b="1">
                <a:solidFill>
                  <a:prstClr val="white"/>
                </a:solidFill>
                <a:latin typeface="Segoe UI Semibold" panose="020B0502040204020203" pitchFamily="34" charset="0"/>
                <a:cs typeface="Segoe UI Semibold" panose="020B0502040204020203" pitchFamily="34" charset="0"/>
              </a:rPr>
              <a:t>R7V2PJ</a:t>
            </a:r>
            <a:r>
              <a:rPr lang="en-US" sz="2000">
                <a:solidFill>
                  <a:prstClr val="white"/>
                </a:solidFill>
                <a:latin typeface="Segoe UI Semibold" panose="020B0502040204020203" pitchFamily="34" charset="0"/>
                <a:cs typeface="Segoe UI Semibold" panose="020B0502040204020203" pitchFamily="34" charset="0"/>
              </a:rPr>
              <a:t> when prompted</a:t>
            </a:r>
          </a:p>
          <a:p>
            <a:pPr marL="342900" marR="0" lvl="0" indent="-3429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sz="2000" b="0" i="0" u="none" strike="noStrike" kern="1200" cap="none" spc="0" normalizeH="0" baseline="0" noProof="0">
                <a:ln>
                  <a:noFill/>
                </a:ln>
                <a:solidFill>
                  <a:prstClr val="white"/>
                </a:solidFill>
                <a:effectLst/>
                <a:uLnTx/>
                <a:uFillTx/>
                <a:latin typeface="Segoe UI Semibold" panose="020B0502040204020203" pitchFamily="34" charset="0"/>
                <a:ea typeface="+mn-ea"/>
                <a:cs typeface="Segoe UI Semibold" panose="020B0502040204020203" pitchFamily="34" charset="0"/>
              </a:rPr>
              <a:t>Share your new badge on your social platforms </a:t>
            </a:r>
          </a:p>
        </p:txBody>
      </p:sp>
      <p:sp>
        <p:nvSpPr>
          <p:cNvPr id="6" name="TextBox 5">
            <a:extLst>
              <a:ext uri="{FF2B5EF4-FFF2-40B4-BE49-F238E27FC236}">
                <a16:creationId xmlns:a16="http://schemas.microsoft.com/office/drawing/2014/main" id="{0B656B7F-9756-52A0-306E-AD16D8AD5B09}"/>
              </a:ext>
            </a:extLst>
          </p:cNvPr>
          <p:cNvSpPr txBox="1"/>
          <p:nvPr/>
        </p:nvSpPr>
        <p:spPr>
          <a:xfrm>
            <a:off x="803481" y="6261642"/>
            <a:ext cx="6211454" cy="456215"/>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solidFill>
                  <a:schemeClr val="bg1"/>
                </a:solidFill>
                <a:latin typeface="Segoe UI Semibold" panose="020B0502040204020203" pitchFamily="34" charset="0"/>
                <a:cs typeface="Segoe UI Semibold" panose="020B0502040204020203" pitchFamily="34" charset="0"/>
              </a:rPr>
              <a:t>#MSBuild</a:t>
            </a:r>
            <a:endParaRPr kumimoji="0" lang="en-US" sz="1800" b="0" i="0" u="none" strike="noStrike" kern="1200" cap="none" spc="0" normalizeH="0" baseline="0" noProof="0">
              <a:ln>
                <a:noFill/>
              </a:ln>
              <a:solidFill>
                <a:schemeClr val="bg1"/>
              </a:solidFill>
              <a:effectLst/>
              <a:uLnTx/>
              <a:uFillTx/>
              <a:latin typeface="Segoe UI Semibold" panose="020B0502040204020203" pitchFamily="34" charset="0"/>
              <a:ea typeface="+mn-ea"/>
              <a:cs typeface="Segoe UI Semibold" panose="020B0502040204020203" pitchFamily="34" charset="0"/>
            </a:endParaRPr>
          </a:p>
        </p:txBody>
      </p:sp>
    </p:spTree>
    <p:extLst>
      <p:ext uri="{BB962C8B-B14F-4D97-AF65-F5344CB8AC3E}">
        <p14:creationId xmlns:p14="http://schemas.microsoft.com/office/powerpoint/2010/main" val="40529266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F0A6FB8-1628-73BD-1331-CF6B3055F8E8}"/>
              </a:ext>
            </a:extLst>
          </p:cNvPr>
          <p:cNvPicPr>
            <a:picLocks noChangeAspect="1"/>
          </p:cNvPicPr>
          <p:nvPr/>
        </p:nvPicPr>
        <p:blipFill>
          <a:blip r:embed="rId3"/>
          <a:stretch>
            <a:fillRect/>
          </a:stretch>
        </p:blipFill>
        <p:spPr>
          <a:xfrm>
            <a:off x="267428" y="2711163"/>
            <a:ext cx="5828571" cy="2075020"/>
          </a:xfrm>
          <a:prstGeom prst="rect">
            <a:avLst/>
          </a:prstGeom>
        </p:spPr>
      </p:pic>
      <p:pic>
        <p:nvPicPr>
          <p:cNvPr id="6" name="Picture 5">
            <a:extLst>
              <a:ext uri="{FF2B5EF4-FFF2-40B4-BE49-F238E27FC236}">
                <a16:creationId xmlns:a16="http://schemas.microsoft.com/office/drawing/2014/main" id="{7E891377-9F42-FCBD-9758-AF7EE5590061}"/>
              </a:ext>
            </a:extLst>
          </p:cNvPr>
          <p:cNvPicPr>
            <a:picLocks noChangeAspect="1"/>
          </p:cNvPicPr>
          <p:nvPr/>
        </p:nvPicPr>
        <p:blipFill>
          <a:blip r:embed="rId3"/>
          <a:stretch>
            <a:fillRect/>
          </a:stretch>
        </p:blipFill>
        <p:spPr>
          <a:xfrm>
            <a:off x="184683" y="79175"/>
            <a:ext cx="5828571" cy="1104762"/>
          </a:xfrm>
          <a:prstGeom prst="rect">
            <a:avLst/>
          </a:prstGeom>
        </p:spPr>
      </p:pic>
      <p:pic>
        <p:nvPicPr>
          <p:cNvPr id="8" name="Picture 7" descr="A logo of an astronaut holding a rocket&#10;&#10;Description automatically generated">
            <a:extLst>
              <a:ext uri="{FF2B5EF4-FFF2-40B4-BE49-F238E27FC236}">
                <a16:creationId xmlns:a16="http://schemas.microsoft.com/office/drawing/2014/main" id="{9E0EAA89-D81A-6908-BA65-102CF589B74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backgroundMark x1="23242" y1="41797" x2="23633" y2="40918"/>
                        <a14:backgroundMark x1="74512" y1="38184" x2="76855" y2="55566"/>
                        <a14:backgroundMark x1="21191" y1="69043" x2="30762" y2="69824"/>
                        <a14:backgroundMark x1="34863" y1="35156" x2="34863" y2="35156"/>
                        <a14:backgroundMark x1="70508" y1="49414" x2="70508" y2="49414"/>
                        <a14:backgroundMark x1="79492" y1="65332" x2="79492" y2="65332"/>
                      </a14:backgroundRemoval>
                    </a14:imgEffect>
                  </a14:imgLayer>
                </a14:imgProps>
              </a:ext>
              <a:ext uri="{28A0092B-C50C-407E-A947-70E740481C1C}">
                <a14:useLocalDpi xmlns:a14="http://schemas.microsoft.com/office/drawing/2010/main" val="0"/>
              </a:ext>
            </a:extLst>
          </a:blip>
          <a:stretch>
            <a:fillRect/>
          </a:stretch>
        </p:blipFill>
        <p:spPr>
          <a:xfrm>
            <a:off x="3160463" y="-1021178"/>
            <a:ext cx="5930564" cy="5807361"/>
          </a:xfrm>
          <a:prstGeom prst="rect">
            <a:avLst/>
          </a:prstGeom>
        </p:spPr>
      </p:pic>
      <p:pic>
        <p:nvPicPr>
          <p:cNvPr id="4" name="Picture 3">
            <a:hlinkClick r:id="rId6"/>
            <a:extLst>
              <a:ext uri="{FF2B5EF4-FFF2-40B4-BE49-F238E27FC236}">
                <a16:creationId xmlns:a16="http://schemas.microsoft.com/office/drawing/2014/main" id="{48877B3D-00FC-ED70-3CBF-7B501411F594}"/>
              </a:ext>
            </a:extLst>
          </p:cNvPr>
          <p:cNvPicPr>
            <a:picLocks noChangeAspect="1"/>
          </p:cNvPicPr>
          <p:nvPr/>
        </p:nvPicPr>
        <p:blipFill>
          <a:blip r:embed="rId7"/>
          <a:stretch>
            <a:fillRect/>
          </a:stretch>
        </p:blipFill>
        <p:spPr>
          <a:xfrm>
            <a:off x="379919" y="3722036"/>
            <a:ext cx="11266667" cy="2828571"/>
          </a:xfrm>
          <a:prstGeom prst="rect">
            <a:avLst/>
          </a:prstGeom>
        </p:spPr>
      </p:pic>
    </p:spTree>
    <p:extLst>
      <p:ext uri="{BB962C8B-B14F-4D97-AF65-F5344CB8AC3E}">
        <p14:creationId xmlns:p14="http://schemas.microsoft.com/office/powerpoint/2010/main" val="282681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A thank you message with many different colored icons">
            <a:extLst>
              <a:ext uri="{FF2B5EF4-FFF2-40B4-BE49-F238E27FC236}">
                <a16:creationId xmlns:a16="http://schemas.microsoft.com/office/drawing/2014/main" id="{1A8C7488-4C05-8D8A-E463-BCD7B4A4BD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6858000" cy="6858000"/>
          </a:xfrm>
          <a:prstGeom prst="rect">
            <a:avLst/>
          </a:prstGeom>
        </p:spPr>
      </p:pic>
    </p:spTree>
    <p:extLst>
      <p:ext uri="{BB962C8B-B14F-4D97-AF65-F5344CB8AC3E}">
        <p14:creationId xmlns:p14="http://schemas.microsoft.com/office/powerpoint/2010/main" val="41626661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88F00E-6836-76DA-B6A5-99EE5BDB8BE1}"/>
              </a:ext>
            </a:extLst>
          </p:cNvPr>
          <p:cNvPicPr>
            <a:picLocks noChangeAspect="1"/>
          </p:cNvPicPr>
          <p:nvPr/>
        </p:nvPicPr>
        <p:blipFill>
          <a:blip r:embed="rId3"/>
          <a:stretch>
            <a:fillRect/>
          </a:stretch>
        </p:blipFill>
        <p:spPr>
          <a:xfrm>
            <a:off x="123036" y="3717249"/>
            <a:ext cx="5828571" cy="1104762"/>
          </a:xfrm>
          <a:prstGeom prst="rect">
            <a:avLst/>
          </a:prstGeom>
        </p:spPr>
      </p:pic>
      <p:pic>
        <p:nvPicPr>
          <p:cNvPr id="12" name="Picture 11">
            <a:extLst>
              <a:ext uri="{FF2B5EF4-FFF2-40B4-BE49-F238E27FC236}">
                <a16:creationId xmlns:a16="http://schemas.microsoft.com/office/drawing/2014/main" id="{AD0BF6B0-D1BC-7B4D-96F3-974A6CFBD747}"/>
              </a:ext>
            </a:extLst>
          </p:cNvPr>
          <p:cNvPicPr>
            <a:picLocks noChangeAspect="1"/>
          </p:cNvPicPr>
          <p:nvPr/>
        </p:nvPicPr>
        <p:blipFill>
          <a:blip r:embed="rId3"/>
          <a:stretch>
            <a:fillRect/>
          </a:stretch>
        </p:blipFill>
        <p:spPr>
          <a:xfrm>
            <a:off x="184683" y="79175"/>
            <a:ext cx="5828571" cy="1104762"/>
          </a:xfrm>
          <a:prstGeom prst="rect">
            <a:avLst/>
          </a:prstGeom>
        </p:spPr>
      </p:pic>
      <p:sp>
        <p:nvSpPr>
          <p:cNvPr id="4" name="Title 3">
            <a:extLst>
              <a:ext uri="{FF2B5EF4-FFF2-40B4-BE49-F238E27FC236}">
                <a16:creationId xmlns:a16="http://schemas.microsoft.com/office/drawing/2014/main" id="{37476C54-F5BB-C71C-AD40-72B735C5A50A}"/>
              </a:ext>
            </a:extLst>
          </p:cNvPr>
          <p:cNvSpPr>
            <a:spLocks noGrp="1"/>
          </p:cNvSpPr>
          <p:nvPr>
            <p:ph type="title"/>
          </p:nvPr>
        </p:nvSpPr>
        <p:spPr>
          <a:xfrm>
            <a:off x="335680" y="1299653"/>
            <a:ext cx="11733284" cy="2769989"/>
          </a:xfrm>
        </p:spPr>
        <p:txBody>
          <a:bodyPr/>
          <a:lstStyle/>
          <a:p>
            <a:pPr algn="ctr"/>
            <a:r>
              <a:rPr lang="en-US"/>
              <a:t>This session is being recorded on behalf of the </a:t>
            </a:r>
            <a:br>
              <a:rPr lang="en-US"/>
            </a:br>
            <a:r>
              <a:rPr lang="en-US"/>
              <a:t>Azure Cloud Commanders Learning Room. </a:t>
            </a:r>
            <a:br>
              <a:rPr lang="en-US"/>
            </a:br>
            <a:br>
              <a:rPr lang="en-US"/>
            </a:br>
            <a:r>
              <a:rPr lang="en-US"/>
              <a:t>If you do not consent to be a part of a recorded session, please disconnect your line.  </a:t>
            </a:r>
            <a:endParaRPr lang="en-US">
              <a:cs typeface="Calibri" panose="020F0502020204030204"/>
            </a:endParaRPr>
          </a:p>
        </p:txBody>
      </p:sp>
      <p:sp>
        <p:nvSpPr>
          <p:cNvPr id="3" name="Title 3">
            <a:extLst>
              <a:ext uri="{FF2B5EF4-FFF2-40B4-BE49-F238E27FC236}">
                <a16:creationId xmlns:a16="http://schemas.microsoft.com/office/drawing/2014/main" id="{86292B4A-16B9-B54D-B948-9AB8C1C6E7E6}"/>
              </a:ext>
            </a:extLst>
          </p:cNvPr>
          <p:cNvSpPr txBox="1">
            <a:spLocks/>
          </p:cNvSpPr>
          <p:nvPr/>
        </p:nvSpPr>
        <p:spPr>
          <a:xfrm>
            <a:off x="184683" y="92880"/>
            <a:ext cx="7663916" cy="738664"/>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NZ" sz="4800"/>
              <a:t>Recording</a:t>
            </a:r>
          </a:p>
        </p:txBody>
      </p:sp>
      <p:pic>
        <p:nvPicPr>
          <p:cNvPr id="5" name="Decorative Icon - No Share" descr="No Messaging">
            <a:extLst>
              <a:ext uri="{FF2B5EF4-FFF2-40B4-BE49-F238E27FC236}">
                <a16:creationId xmlns:a16="http://schemas.microsoft.com/office/drawing/2014/main" id="{6E9F03C7-3AE3-CB4F-B345-4F2E9FED0B01}"/>
              </a:ext>
            </a:extLst>
          </p:cNvPr>
          <p:cNvPicPr>
            <a:picLocks noChangeAspect="1"/>
          </p:cNvPicPr>
          <p:nvPr/>
        </p:nvPicPr>
        <p:blipFill>
          <a:blip r:embed="rId4"/>
          <a:stretch>
            <a:fillRect/>
          </a:stretch>
        </p:blipFill>
        <p:spPr>
          <a:xfrm>
            <a:off x="5391502" y="4596336"/>
            <a:ext cx="1978740" cy="1973457"/>
          </a:xfrm>
          <a:prstGeom prst="rect">
            <a:avLst/>
          </a:prstGeom>
          <a:solidFill>
            <a:schemeClr val="bg2"/>
          </a:solidFill>
        </p:spPr>
      </p:pic>
      <p:pic>
        <p:nvPicPr>
          <p:cNvPr id="6" name="Decorative Icon - No Share" descr="No Phone">
            <a:extLst>
              <a:ext uri="{FF2B5EF4-FFF2-40B4-BE49-F238E27FC236}">
                <a16:creationId xmlns:a16="http://schemas.microsoft.com/office/drawing/2014/main" id="{C6A98872-66AC-0C87-7DD6-E82018F97172}"/>
              </a:ext>
            </a:extLst>
          </p:cNvPr>
          <p:cNvPicPr>
            <a:picLocks noChangeAspect="1"/>
          </p:cNvPicPr>
          <p:nvPr/>
        </p:nvPicPr>
        <p:blipFill>
          <a:blip r:embed="rId5"/>
          <a:stretch>
            <a:fillRect/>
          </a:stretch>
        </p:blipFill>
        <p:spPr>
          <a:xfrm>
            <a:off x="2986138" y="4596337"/>
            <a:ext cx="1973457" cy="1973457"/>
          </a:xfrm>
          <a:prstGeom prst="rect">
            <a:avLst/>
          </a:prstGeom>
          <a:solidFill>
            <a:schemeClr val="bg2"/>
          </a:solidFill>
        </p:spPr>
      </p:pic>
      <p:pic>
        <p:nvPicPr>
          <p:cNvPr id="7" name="Decorative Icon - No Share" descr="No Camera">
            <a:extLst>
              <a:ext uri="{FF2B5EF4-FFF2-40B4-BE49-F238E27FC236}">
                <a16:creationId xmlns:a16="http://schemas.microsoft.com/office/drawing/2014/main" id="{9031E9B6-6A4E-3355-20AE-A9EB53CC5381}"/>
              </a:ext>
            </a:extLst>
          </p:cNvPr>
          <p:cNvPicPr>
            <a:picLocks noChangeAspect="1"/>
          </p:cNvPicPr>
          <p:nvPr/>
        </p:nvPicPr>
        <p:blipFill>
          <a:blip r:embed="rId6"/>
          <a:stretch>
            <a:fillRect/>
          </a:stretch>
        </p:blipFill>
        <p:spPr>
          <a:xfrm>
            <a:off x="7802149" y="4596335"/>
            <a:ext cx="1978740" cy="1973457"/>
          </a:xfrm>
          <a:prstGeom prst="rect">
            <a:avLst/>
          </a:prstGeom>
          <a:solidFill>
            <a:schemeClr val="bg2"/>
          </a:solidFill>
        </p:spPr>
      </p:pic>
    </p:spTree>
    <p:extLst>
      <p:ext uri="{BB962C8B-B14F-4D97-AF65-F5344CB8AC3E}">
        <p14:creationId xmlns:p14="http://schemas.microsoft.com/office/powerpoint/2010/main" val="36760725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BE88F00E-6836-76DA-B6A5-99EE5BDB8BE1}"/>
              </a:ext>
            </a:extLst>
          </p:cNvPr>
          <p:cNvPicPr>
            <a:picLocks noChangeAspect="1"/>
          </p:cNvPicPr>
          <p:nvPr/>
        </p:nvPicPr>
        <p:blipFill>
          <a:blip r:embed="rId2"/>
          <a:stretch>
            <a:fillRect/>
          </a:stretch>
        </p:blipFill>
        <p:spPr>
          <a:xfrm>
            <a:off x="123036" y="3717249"/>
            <a:ext cx="5828571" cy="1104762"/>
          </a:xfrm>
          <a:prstGeom prst="rect">
            <a:avLst/>
          </a:prstGeom>
        </p:spPr>
      </p:pic>
      <p:pic>
        <p:nvPicPr>
          <p:cNvPr id="12" name="Picture 11">
            <a:extLst>
              <a:ext uri="{FF2B5EF4-FFF2-40B4-BE49-F238E27FC236}">
                <a16:creationId xmlns:a16="http://schemas.microsoft.com/office/drawing/2014/main" id="{AD0BF6B0-D1BC-7B4D-96F3-974A6CFBD747}"/>
              </a:ext>
            </a:extLst>
          </p:cNvPr>
          <p:cNvPicPr>
            <a:picLocks noChangeAspect="1"/>
          </p:cNvPicPr>
          <p:nvPr/>
        </p:nvPicPr>
        <p:blipFill>
          <a:blip r:embed="rId2"/>
          <a:stretch>
            <a:fillRect/>
          </a:stretch>
        </p:blipFill>
        <p:spPr>
          <a:xfrm>
            <a:off x="184683" y="79175"/>
            <a:ext cx="5828571" cy="1104762"/>
          </a:xfrm>
          <a:prstGeom prst="rect">
            <a:avLst/>
          </a:prstGeom>
        </p:spPr>
      </p:pic>
      <p:sp>
        <p:nvSpPr>
          <p:cNvPr id="16" name="TextBox 15">
            <a:extLst>
              <a:ext uri="{FF2B5EF4-FFF2-40B4-BE49-F238E27FC236}">
                <a16:creationId xmlns:a16="http://schemas.microsoft.com/office/drawing/2014/main" id="{A064AEF9-4AA9-241F-EA0F-A331D3373E76}"/>
              </a:ext>
            </a:extLst>
          </p:cNvPr>
          <p:cNvSpPr txBox="1"/>
          <p:nvPr/>
        </p:nvSpPr>
        <p:spPr>
          <a:xfrm>
            <a:off x="562852" y="2054911"/>
            <a:ext cx="6524786" cy="1477328"/>
          </a:xfrm>
          <a:prstGeom prst="rect">
            <a:avLst/>
          </a:prstGeom>
        </p:spPr>
        <p:txBody>
          <a:bodyPr wrap="square">
            <a:spAutoFit/>
          </a:bodyPr>
          <a:lstStyle/>
          <a:p>
            <a:pPr marL="285750" indent="-285750">
              <a:buFont typeface="Arial" panose="020B0604020202020204" pitchFamily="34" charset="0"/>
              <a:buChar char="•"/>
            </a:pPr>
            <a:r>
              <a:rPr lang="en-US">
                <a:solidFill>
                  <a:schemeClr val="bg1"/>
                </a:solidFill>
              </a:rPr>
              <a:t>Be welcoming and respectful</a:t>
            </a:r>
          </a:p>
          <a:p>
            <a:pPr marL="285750" indent="-285750">
              <a:buFont typeface="Arial" panose="020B0604020202020204" pitchFamily="34" charset="0"/>
              <a:buChar char="•"/>
            </a:pPr>
            <a:r>
              <a:rPr lang="en-US">
                <a:solidFill>
                  <a:schemeClr val="bg1"/>
                </a:solidFill>
              </a:rPr>
              <a:t>Lead with empathy</a:t>
            </a:r>
          </a:p>
          <a:p>
            <a:pPr marL="285750" indent="-285750">
              <a:buFont typeface="Arial" panose="020B0604020202020204" pitchFamily="34" charset="0"/>
              <a:buChar char="•"/>
            </a:pPr>
            <a:r>
              <a:rPr lang="en-US">
                <a:solidFill>
                  <a:schemeClr val="bg1"/>
                </a:solidFill>
              </a:rPr>
              <a:t>Be friendly, open, and welcoming</a:t>
            </a:r>
          </a:p>
          <a:p>
            <a:pPr marL="285750" indent="-285750">
              <a:buFont typeface="Arial" panose="020B0604020202020204" pitchFamily="34" charset="0"/>
              <a:buChar char="•"/>
            </a:pPr>
            <a:r>
              <a:rPr lang="en-US">
                <a:solidFill>
                  <a:schemeClr val="bg1"/>
                </a:solidFill>
              </a:rPr>
              <a:t>Be understanding of differences </a:t>
            </a:r>
          </a:p>
          <a:p>
            <a:pPr marL="285750" indent="-285750">
              <a:buFont typeface="Arial" panose="020B0604020202020204" pitchFamily="34" charset="0"/>
              <a:buChar char="•"/>
            </a:pPr>
            <a:r>
              <a:rPr lang="en-US">
                <a:solidFill>
                  <a:schemeClr val="bg1"/>
                </a:solidFill>
              </a:rPr>
              <a:t>Be kind and considerate to others</a:t>
            </a:r>
          </a:p>
        </p:txBody>
      </p:sp>
      <p:sp>
        <p:nvSpPr>
          <p:cNvPr id="4" name="Title 3">
            <a:extLst>
              <a:ext uri="{FF2B5EF4-FFF2-40B4-BE49-F238E27FC236}">
                <a16:creationId xmlns:a16="http://schemas.microsoft.com/office/drawing/2014/main" id="{37476C54-F5BB-C71C-AD40-72B735C5A50A}"/>
              </a:ext>
            </a:extLst>
          </p:cNvPr>
          <p:cNvSpPr>
            <a:spLocks noGrp="1"/>
          </p:cNvSpPr>
          <p:nvPr>
            <p:ph type="title"/>
          </p:nvPr>
        </p:nvSpPr>
        <p:spPr>
          <a:xfrm>
            <a:off x="410452" y="1200140"/>
            <a:ext cx="5253737" cy="553998"/>
          </a:xfrm>
        </p:spPr>
        <p:txBody>
          <a:bodyPr/>
          <a:lstStyle/>
          <a:p>
            <a:r>
              <a:rPr lang="en-US"/>
              <a:t>Code of Conduct</a:t>
            </a:r>
            <a:endParaRPr lang="en-NZ"/>
          </a:p>
        </p:txBody>
      </p:sp>
      <p:sp>
        <p:nvSpPr>
          <p:cNvPr id="8" name="Title 3">
            <a:extLst>
              <a:ext uri="{FF2B5EF4-FFF2-40B4-BE49-F238E27FC236}">
                <a16:creationId xmlns:a16="http://schemas.microsoft.com/office/drawing/2014/main" id="{05451561-A41C-7616-D73B-783DBC7EA4D2}"/>
              </a:ext>
            </a:extLst>
          </p:cNvPr>
          <p:cNvSpPr txBox="1">
            <a:spLocks/>
          </p:cNvSpPr>
          <p:nvPr/>
        </p:nvSpPr>
        <p:spPr>
          <a:xfrm>
            <a:off x="410452" y="3798720"/>
            <a:ext cx="5253737" cy="553998"/>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r>
              <a:rPr lang="en-NZ"/>
              <a:t>Audience Guidance</a:t>
            </a:r>
          </a:p>
        </p:txBody>
      </p:sp>
      <p:sp>
        <p:nvSpPr>
          <p:cNvPr id="2" name="TextBox 1">
            <a:extLst>
              <a:ext uri="{FF2B5EF4-FFF2-40B4-BE49-F238E27FC236}">
                <a16:creationId xmlns:a16="http://schemas.microsoft.com/office/drawing/2014/main" id="{4DB9B83B-58E0-8011-9F54-4025C06BC99F}"/>
              </a:ext>
            </a:extLst>
          </p:cNvPr>
          <p:cNvSpPr txBox="1"/>
          <p:nvPr/>
        </p:nvSpPr>
        <p:spPr>
          <a:xfrm>
            <a:off x="562852" y="4588223"/>
            <a:ext cx="7543656" cy="1754326"/>
          </a:xfrm>
          <a:prstGeom prst="rect">
            <a:avLst/>
          </a:prstGeom>
        </p:spPr>
        <p:txBody>
          <a:bodyPr wrap="square">
            <a:spAutoFit/>
          </a:bodyPr>
          <a:lstStyle/>
          <a:p>
            <a:pPr marL="285750" indent="-285750">
              <a:buFont typeface="Arial" panose="020B0604020202020204" pitchFamily="34" charset="0"/>
              <a:buChar char="•"/>
            </a:pPr>
            <a:r>
              <a:rPr lang="en-US">
                <a:solidFill>
                  <a:schemeClr val="bg1"/>
                </a:solidFill>
              </a:rPr>
              <a:t>Use raise hand to ask a question</a:t>
            </a:r>
          </a:p>
          <a:p>
            <a:pPr marL="285750" indent="-285750">
              <a:buFont typeface="Arial" panose="020B0604020202020204" pitchFamily="34" charset="0"/>
              <a:buChar char="•"/>
            </a:pPr>
            <a:r>
              <a:rPr lang="en-US">
                <a:solidFill>
                  <a:schemeClr val="bg1"/>
                </a:solidFill>
              </a:rPr>
              <a:t>Questions in chat to be prefaced with Q:</a:t>
            </a:r>
          </a:p>
          <a:p>
            <a:pPr marL="285750" indent="-285750">
              <a:buFont typeface="Arial" panose="020B0604020202020204" pitchFamily="34" charset="0"/>
              <a:buChar char="•"/>
            </a:pPr>
            <a:r>
              <a:rPr lang="en-US">
                <a:solidFill>
                  <a:schemeClr val="bg1"/>
                </a:solidFill>
              </a:rPr>
              <a:t>@mention to respond to an individual</a:t>
            </a:r>
          </a:p>
          <a:p>
            <a:pPr marL="285750" indent="-285750">
              <a:buFont typeface="Arial" panose="020B0604020202020204" pitchFamily="34" charset="0"/>
              <a:buChar char="•"/>
            </a:pPr>
            <a:r>
              <a:rPr lang="en-US">
                <a:solidFill>
                  <a:schemeClr val="bg1"/>
                </a:solidFill>
              </a:rPr>
              <a:t>Return to mute when not talking </a:t>
            </a:r>
          </a:p>
          <a:p>
            <a:pPr marL="285750" indent="-285750">
              <a:buFont typeface="Arial" panose="020B0604020202020204" pitchFamily="34" charset="0"/>
              <a:buChar char="•"/>
            </a:pPr>
            <a:r>
              <a:rPr lang="en-US">
                <a:solidFill>
                  <a:schemeClr val="bg1"/>
                </a:solidFill>
              </a:rPr>
              <a:t>Use alt-text for images and gifs</a:t>
            </a:r>
          </a:p>
          <a:p>
            <a:pPr marL="285750" indent="-285750">
              <a:buFont typeface="Arial" panose="020B0604020202020204" pitchFamily="34" charset="0"/>
              <a:buChar char="•"/>
            </a:pPr>
            <a:r>
              <a:rPr lang="en-US">
                <a:solidFill>
                  <a:schemeClr val="bg1"/>
                </a:solidFill>
              </a:rPr>
              <a:t>Immersive reader can be found by clicking on … in the meeting chat</a:t>
            </a:r>
          </a:p>
        </p:txBody>
      </p:sp>
      <p:sp>
        <p:nvSpPr>
          <p:cNvPr id="3" name="Title 3">
            <a:extLst>
              <a:ext uri="{FF2B5EF4-FFF2-40B4-BE49-F238E27FC236}">
                <a16:creationId xmlns:a16="http://schemas.microsoft.com/office/drawing/2014/main" id="{86292B4A-16B9-B54D-B948-9AB8C1C6E7E6}"/>
              </a:ext>
            </a:extLst>
          </p:cNvPr>
          <p:cNvSpPr txBox="1">
            <a:spLocks/>
          </p:cNvSpPr>
          <p:nvPr/>
        </p:nvSpPr>
        <p:spPr>
          <a:xfrm>
            <a:off x="184683" y="92880"/>
            <a:ext cx="7663916" cy="738664"/>
          </a:xfrm>
          <a:prstGeom prst="rect">
            <a:avLst/>
          </a:prstGeom>
        </p:spPr>
        <p:txBody>
          <a:bodyPr vert="horz" wrap="square" lIns="0" tIns="0" rIns="0" bIns="0" rtlCol="0" anchor="b" anchorCtr="0">
            <a:spAutoFit/>
          </a:bodyPr>
          <a:lstStyle>
            <a:lvl1pPr algn="l" defTabSz="932742" rtl="0" eaLnBrk="1" latinLnBrk="0" hangingPunct="1">
              <a:lnSpc>
                <a:spcPct val="100000"/>
              </a:lnSpc>
              <a:spcBef>
                <a:spcPct val="0"/>
              </a:spcBef>
              <a:buNone/>
              <a:defRPr lang="en-US" sz="3600" b="0" kern="1200" cap="none" spc="-50" baseline="0">
                <a:ln w="3175">
                  <a:noFill/>
                </a:ln>
                <a:solidFill>
                  <a:schemeClr val="bg1"/>
                </a:solidFill>
                <a:effectLst/>
                <a:latin typeface="+mj-lt"/>
                <a:ea typeface="+mn-ea"/>
                <a:cs typeface="Segoe UI" pitchFamily="34" charset="0"/>
              </a:defRPr>
            </a:lvl1pPr>
          </a:lstStyle>
          <a:p>
            <a:pPr algn="ctr"/>
            <a:r>
              <a:rPr lang="en-NZ" sz="4800"/>
              <a:t>Inclusive session guidelines</a:t>
            </a:r>
          </a:p>
        </p:txBody>
      </p:sp>
    </p:spTree>
    <p:extLst>
      <p:ext uri="{BB962C8B-B14F-4D97-AF65-F5344CB8AC3E}">
        <p14:creationId xmlns:p14="http://schemas.microsoft.com/office/powerpoint/2010/main" val="2349680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478631" y="1761475"/>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j-lt"/>
                <a:ea typeface="+mn-ea"/>
                <a:cs typeface="+mn-cs"/>
              </a:rPr>
              <a:t>Speaker: </a:t>
            </a:r>
            <a:r>
              <a:rPr kumimoji="0" lang="en-US" sz="2000" b="0" i="0" u="none" strike="noStrike" kern="0" cap="none" spc="0" normalizeH="0" baseline="0" noProof="0">
                <a:ln>
                  <a:noFill/>
                </a:ln>
                <a:solidFill>
                  <a:srgbClr val="000000"/>
                </a:solidFill>
                <a:effectLst/>
                <a:uLnTx/>
                <a:uFillTx/>
                <a:ea typeface="+mn-ea"/>
                <a:cs typeface="+mn-cs"/>
              </a:rPr>
              <a:t>Luke Murray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Microsoft Learn Expert, and host/speaker for this session.</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Microsoft Azure MVP from Hamilton, New Zealand</a:t>
            </a:r>
          </a:p>
        </p:txBody>
      </p:sp>
      <p:sp>
        <p:nvSpPr>
          <p:cNvPr id="19" name="Text Placeholder 7">
            <a:extLst>
              <a:ext uri="{FF2B5EF4-FFF2-40B4-BE49-F238E27FC236}">
                <a16:creationId xmlns:a16="http://schemas.microsoft.com/office/drawing/2014/main" id="{4A9D3AEE-E385-D293-9285-6D01C33AAD8A}"/>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a:solidFill>
                  <a:schemeClr val="bg1"/>
                </a:solidFill>
                <a:latin typeface="Segoe UI"/>
                <a:hlinkClick r:id="rId2"/>
              </a:rPr>
              <a:t>https://x.com/lukemurraynz</a:t>
            </a:r>
            <a:endParaRPr lang="en-US" sz="2000">
              <a:solidFill>
                <a:schemeClr val="bg1"/>
              </a:solidFill>
              <a:latin typeface="Segoe UI"/>
            </a:endParaRPr>
          </a:p>
          <a:p>
            <a:pPr marL="0" indent="0">
              <a:buNone/>
              <a:defRPr/>
            </a:pPr>
            <a:r>
              <a:rPr lang="en-US" sz="2000">
                <a:solidFill>
                  <a:schemeClr val="bg1"/>
                </a:solidFill>
                <a:latin typeface="Segoe UI"/>
                <a:hlinkClick r:id="rId3"/>
              </a:rPr>
              <a:t>https://www.linkedin.com/in/ljmurray/</a:t>
            </a:r>
            <a:endParaRPr lang="en-US" sz="2000">
              <a:solidFill>
                <a:schemeClr val="bg1"/>
              </a:solidFill>
              <a:latin typeface="Segoe UI"/>
            </a:endParaRPr>
          </a:p>
          <a:p>
            <a:pPr marL="0" indent="0">
              <a:buNone/>
              <a:defRPr/>
            </a:pPr>
            <a:r>
              <a:rPr lang="en-US" sz="2000">
                <a:solidFill>
                  <a:schemeClr val="bg1"/>
                </a:solidFill>
                <a:latin typeface="Segoe UI"/>
                <a:hlinkClick r:id="rId4"/>
              </a:rPr>
              <a:t>https://luke.geek.nz/</a:t>
            </a:r>
            <a:endParaRPr lang="en-US" sz="2000">
              <a:solidFill>
                <a:schemeClr val="bg1"/>
              </a:solidFill>
              <a:latin typeface="Segoe UI"/>
            </a:endParaRP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5"/>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430043" y="532594"/>
            <a:ext cx="5748337" cy="369332"/>
          </a:xfrm>
        </p:spPr>
        <p:txBody>
          <a:bodyPr/>
          <a:lstStyle/>
          <a:p>
            <a:r>
              <a:rPr lang="en-US" sz="240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6"/>
          <a:stretch>
            <a:fillRect/>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1045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478631" y="1761475"/>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tIns="45720" rIns="91440" bIns="457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j-lt"/>
                <a:ea typeface="+mn-ea"/>
                <a:cs typeface="+mn-cs"/>
              </a:rPr>
              <a:t>Speaker: </a:t>
            </a:r>
            <a:r>
              <a:rPr kumimoji="0" lang="en-US" sz="2000" b="0" i="0" u="none" strike="noStrike" kern="0" cap="none" spc="0" normalizeH="0" baseline="0" noProof="0">
                <a:ln>
                  <a:noFill/>
                </a:ln>
                <a:solidFill>
                  <a:srgbClr val="000000"/>
                </a:solidFill>
                <a:effectLst/>
                <a:uLnTx/>
                <a:uFillTx/>
                <a:ea typeface="+mn-ea"/>
                <a:cs typeface="+mn-cs"/>
              </a:rPr>
              <a:t>Jorge </a:t>
            </a:r>
            <a:r>
              <a:rPr kumimoji="0" lang="en-US" sz="2000" b="0" i="0" u="none" strike="noStrike" kern="0" cap="none" spc="0" normalizeH="0" baseline="0" noProof="0" err="1">
                <a:ln>
                  <a:noFill/>
                </a:ln>
                <a:solidFill>
                  <a:srgbClr val="000000"/>
                </a:solidFill>
                <a:effectLst/>
                <a:uLnTx/>
                <a:uFillTx/>
                <a:ea typeface="+mn-ea"/>
                <a:cs typeface="+mn-cs"/>
              </a:rPr>
              <a:t>Arteiro</a:t>
            </a:r>
            <a:endParaRPr lang="en-US" sz="2000" b="0" i="0" u="none" strike="noStrike" kern="0" cap="none" spc="0" normalizeH="0" baseline="0" noProof="0">
              <a:ln>
                <a:noFill/>
              </a:ln>
              <a:solidFill>
                <a:srgbClr val="000000"/>
              </a:solidFill>
              <a:effectLst/>
              <a:uLnTx/>
              <a:uFillTx/>
              <a:cs typeface="Segoe UI"/>
            </a:endParaRPr>
          </a:p>
          <a:p>
            <a:pPr defTabSz="932742">
              <a:spcBef>
                <a:spcPts val="1200"/>
              </a:spcBef>
              <a:defRPr/>
            </a:pPr>
            <a:r>
              <a:rPr lang="en-US" sz="2000" kern="0">
                <a:solidFill>
                  <a:srgbClr val="000000"/>
                </a:solidFill>
              </a:rPr>
              <a:t>Cloud Advocate Cloud Native</a:t>
            </a:r>
            <a:endParaRPr lang="en-US" sz="2000" kern="0">
              <a:solidFill>
                <a:srgbClr val="000000"/>
              </a:solidFill>
              <a:cs typeface="Segoe UI"/>
            </a:endParaRPr>
          </a:p>
          <a:p>
            <a:pPr defTabSz="932742">
              <a:spcBef>
                <a:spcPts val="1200"/>
              </a:spcBef>
              <a:defRPr/>
            </a:pPr>
            <a:r>
              <a:rPr lang="en-US" sz="2000" kern="0">
                <a:solidFill>
                  <a:srgbClr val="000000"/>
                </a:solidFill>
                <a:cs typeface="Segoe UI"/>
              </a:rPr>
              <a:t>@jorgearteiro</a:t>
            </a: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2"/>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430043" y="532594"/>
            <a:ext cx="5748337" cy="369332"/>
          </a:xfrm>
        </p:spPr>
        <p:txBody>
          <a:bodyPr/>
          <a:lstStyle/>
          <a:p>
            <a:r>
              <a:rPr lang="en-US" sz="240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3">
            <a:extLst>
              <a:ext uri="{28A0092B-C50C-407E-A947-70E740481C1C}">
                <a14:useLocalDpi xmlns:a14="http://schemas.microsoft.com/office/drawing/2010/main" val="0"/>
              </a:ext>
            </a:extLst>
          </a:blip>
          <a:srcRect l="1213" r="1213"/>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234382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ECB8443-0482-033E-906C-E23728BDC856}"/>
              </a:ext>
            </a:extLst>
          </p:cNvPr>
          <p:cNvSpPr txBox="1">
            <a:spLocks noGrp="1"/>
          </p:cNvSpPr>
          <p:nvPr>
            <p:ph type="title" idx="4294967295"/>
          </p:nvPr>
        </p:nvSpPr>
        <p:spPr>
          <a:xfrm>
            <a:off x="1159805" y="2952750"/>
            <a:ext cx="4124325" cy="98425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rPr>
              <a:t>Every app </a:t>
            </a:r>
            <a:r>
              <a:rPr lang="en-US" sz="3200">
                <a:solidFill>
                  <a:srgbClr val="C5B4E3"/>
                </a:solidFill>
                <a:latin typeface="Segoe UI Semibold"/>
              </a:rPr>
              <a:t>will be reinvented with AI</a:t>
            </a:r>
          </a:p>
        </p:txBody>
      </p:sp>
      <p:sp>
        <p:nvSpPr>
          <p:cNvPr id="5" name="TextBox 4">
            <a:extLst>
              <a:ext uri="{FF2B5EF4-FFF2-40B4-BE49-F238E27FC236}">
                <a16:creationId xmlns:a16="http://schemas.microsoft.com/office/drawing/2014/main" id="{26DD8B19-80F6-87E1-9F78-354627C601D1}"/>
              </a:ext>
            </a:extLst>
          </p:cNvPr>
          <p:cNvSpPr txBox="1"/>
          <p:nvPr/>
        </p:nvSpPr>
        <p:spPr>
          <a:xfrm>
            <a:off x="5807693" y="2951976"/>
            <a:ext cx="5224502" cy="984885"/>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cs typeface="Segoe UI" panose="020B0502040204020203" pitchFamily="34" charset="0"/>
              </a:rPr>
              <a:t>New apps </a:t>
            </a:r>
            <a:r>
              <a:rPr lang="en-US" sz="3200" spc="-50">
                <a:ln w="3175">
                  <a:noFill/>
                </a:ln>
                <a:solidFill>
                  <a:srgbClr val="C5B4E3"/>
                </a:solidFill>
                <a:latin typeface="Segoe UI Semibold"/>
                <a:cs typeface="Segoe UI" panose="020B0502040204020203" pitchFamily="34" charset="0"/>
              </a:rPr>
              <a:t>will be built that weren’t possible before</a:t>
            </a:r>
          </a:p>
        </p:txBody>
      </p:sp>
      <p:cxnSp>
        <p:nvCxnSpPr>
          <p:cNvPr id="2" name="Straight Connector 1">
            <a:extLst>
              <a:ext uri="{FF2B5EF4-FFF2-40B4-BE49-F238E27FC236}">
                <a16:creationId xmlns:a16="http://schemas.microsoft.com/office/drawing/2014/main" id="{C350602F-0860-C683-E50F-3B1C9EB17DDD}"/>
              </a:ext>
              <a:ext uri="{C183D7F6-B498-43B3-948B-1728B52AA6E4}">
                <adec:decorative xmlns:adec="http://schemas.microsoft.com/office/drawing/2017/decorative" val="1"/>
              </a:ext>
            </a:extLst>
          </p:cNvPr>
          <p:cNvCxnSpPr>
            <a:cxnSpLocks/>
          </p:cNvCxnSpPr>
          <p:nvPr/>
        </p:nvCxnSpPr>
        <p:spPr>
          <a:xfrm flipV="1">
            <a:off x="5453314" y="2843556"/>
            <a:ext cx="0" cy="1132274"/>
          </a:xfrm>
          <a:prstGeom prst="line">
            <a:avLst/>
          </a:prstGeom>
          <a:noFill/>
          <a:ln w="12700" cap="rnd" cmpd="sng" algn="ctr">
            <a:solidFill>
              <a:schemeClr val="accent6">
                <a:lumMod val="50000"/>
              </a:schemeClr>
            </a:solidFill>
            <a:prstDash val="solid"/>
            <a:headEnd type="none" w="lg" len="med"/>
            <a:tailEnd type="none" w="lg" len="med"/>
          </a:ln>
          <a:effectLst/>
        </p:spPr>
      </p:cxnSp>
    </p:spTree>
    <p:extLst>
      <p:ext uri="{BB962C8B-B14F-4D97-AF65-F5344CB8AC3E}">
        <p14:creationId xmlns:p14="http://schemas.microsoft.com/office/powerpoint/2010/main" val="41610702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3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35" presetClass="path" presetSubtype="0" decel="100000" fill="hold" grpId="1" nodeType="withEffect">
                                  <p:stCondLst>
                                    <p:cond delay="300"/>
                                  </p:stCondLst>
                                  <p:childTnLst>
                                    <p:animMotion origin="layout" path="M -4.16667E-7 -4.81481E-6 L -0.01484 -4.81481E-6 " pathEditMode="relative" rAng="0" ptsTypes="AA">
                                      <p:cBhvr>
                                        <p:cTn id="12" dur="500" spd="-100000" fill="hold"/>
                                        <p:tgtEl>
                                          <p:spTgt spid="4"/>
                                        </p:tgtEl>
                                        <p:attrNameLst>
                                          <p:attrName>ppt_x</p:attrName>
                                          <p:attrName>ppt_y</p:attrName>
                                        </p:attrNameLst>
                                      </p:cBhvr>
                                      <p:rCtr x="-742" y="0"/>
                                    </p:animMotion>
                                  </p:childTnLst>
                                </p:cTn>
                              </p:par>
                              <p:par>
                                <p:cTn id="13" presetID="10" presetClass="entr" presetSubtype="0" fill="hold" grpId="0" nodeType="withEffect">
                                  <p:stCondLst>
                                    <p:cond delay="30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63" presetClass="path" presetSubtype="0" decel="100000" fill="hold" grpId="1" nodeType="withEffect">
                                  <p:stCondLst>
                                    <p:cond delay="300"/>
                                  </p:stCondLst>
                                  <p:childTnLst>
                                    <p:animMotion origin="layout" path="M -4.79167E-6 -4.81481E-6 L 0.01563 -4.81481E-6 " pathEditMode="relative" rAng="0" ptsTypes="AA">
                                      <p:cBhvr>
                                        <p:cTn id="17" dur="500" spd="-100000" fill="hold"/>
                                        <p:tgtEl>
                                          <p:spTgt spid="5"/>
                                        </p:tgtEl>
                                        <p:attrNameLst>
                                          <p:attrName>ppt_x</p:attrName>
                                          <p:attrName>ppt_y</p:attrName>
                                        </p:attrNameLst>
                                      </p:cBhvr>
                                      <p:rCtr x="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5">
            <a:extLst>
              <a:ext uri="{FF2B5EF4-FFF2-40B4-BE49-F238E27FC236}">
                <a16:creationId xmlns:a16="http://schemas.microsoft.com/office/drawing/2014/main" id="{76E6A415-D0CF-3E69-5417-D27DA6D398FE}"/>
              </a:ext>
              <a:ext uri="{C183D7F6-B498-43B3-948B-1728B52AA6E4}">
                <adec:decorative xmlns:adec="http://schemas.microsoft.com/office/drawing/2017/decorative" val="1"/>
              </a:ext>
            </a:extLst>
          </p:cNvPr>
          <p:cNvSpPr/>
          <p:nvPr/>
        </p:nvSpPr>
        <p:spPr bwMode="auto">
          <a:xfrm>
            <a:off x="588263" y="2552700"/>
            <a:ext cx="4470268" cy="3546347"/>
          </a:xfrm>
          <a:prstGeom prst="roundRect">
            <a:avLst>
              <a:gd name="adj" fmla="val 2796"/>
            </a:avLst>
          </a:prstGeom>
          <a:solidFill>
            <a:schemeClr val="bg1">
              <a:lumMod val="95000"/>
            </a:schemeClr>
          </a:solidFill>
          <a:ln>
            <a:solidFill>
              <a:srgbClr val="C5B4E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sp>
        <p:nvSpPr>
          <p:cNvPr id="2" name="Title 1">
            <a:extLst>
              <a:ext uri="{FF2B5EF4-FFF2-40B4-BE49-F238E27FC236}">
                <a16:creationId xmlns:a16="http://schemas.microsoft.com/office/drawing/2014/main" id="{D98EB095-5731-2B69-0D02-A70E33AC0205}"/>
              </a:ext>
            </a:extLst>
          </p:cNvPr>
          <p:cNvSpPr>
            <a:spLocks noGrp="1"/>
          </p:cNvSpPr>
          <p:nvPr>
            <p:ph type="title"/>
          </p:nvPr>
        </p:nvSpPr>
        <p:spPr/>
        <p:txBody>
          <a:bodyPr/>
          <a:lstStyle/>
          <a:p>
            <a:pPr algn="ctr"/>
            <a:r>
              <a:rPr lang="en-US"/>
              <a:t>Generative AI </a:t>
            </a:r>
            <a:r>
              <a:rPr lang="en-US">
                <a:solidFill>
                  <a:srgbClr val="C5B4E3"/>
                </a:solidFill>
              </a:rPr>
              <a:t>makes apps truly intelligent</a:t>
            </a:r>
          </a:p>
        </p:txBody>
      </p:sp>
      <p:cxnSp>
        <p:nvCxnSpPr>
          <p:cNvPr id="7" name="Straight Connector 6">
            <a:extLst>
              <a:ext uri="{FF2B5EF4-FFF2-40B4-BE49-F238E27FC236}">
                <a16:creationId xmlns:a16="http://schemas.microsoft.com/office/drawing/2014/main" id="{F35BDBB7-4561-7929-6F76-A02CFD6F6808}"/>
              </a:ext>
              <a:ext uri="{C183D7F6-B498-43B3-948B-1728B52AA6E4}">
                <adec:decorative xmlns:adec="http://schemas.microsoft.com/office/drawing/2017/decorative" val="1"/>
              </a:ext>
            </a:extLst>
          </p:cNvPr>
          <p:cNvCxnSpPr>
            <a:cxnSpLocks/>
          </p:cNvCxnSpPr>
          <p:nvPr/>
        </p:nvCxnSpPr>
        <p:spPr>
          <a:xfrm>
            <a:off x="974040" y="4554966"/>
            <a:ext cx="3698714" cy="0"/>
          </a:xfrm>
          <a:prstGeom prst="line">
            <a:avLst/>
          </a:prstGeom>
          <a:noFill/>
          <a:ln w="12700" cap="rnd" cmpd="sng" algn="ctr">
            <a:solidFill>
              <a:schemeClr val="accent6">
                <a:lumMod val="50000"/>
              </a:schemeClr>
            </a:solidFill>
            <a:prstDash val="solid"/>
            <a:headEnd type="none" w="med" len="med"/>
            <a:tailEnd type="none" w="med" len="med"/>
          </a:ln>
          <a:effectLst>
            <a:outerShdw blurRad="63500" dist="63500" dir="2700000" algn="tl" rotWithShape="0">
              <a:srgbClr val="737373">
                <a:alpha val="20000"/>
              </a:srgbClr>
            </a:outerShdw>
          </a:effectLst>
        </p:spPr>
      </p:cxnSp>
      <p:cxnSp>
        <p:nvCxnSpPr>
          <p:cNvPr id="9" name="Straight Connector 8">
            <a:extLst>
              <a:ext uri="{FF2B5EF4-FFF2-40B4-BE49-F238E27FC236}">
                <a16:creationId xmlns:a16="http://schemas.microsoft.com/office/drawing/2014/main" id="{5B228892-1ECB-674B-A3AB-34C03D5FA24D}"/>
              </a:ext>
              <a:ext uri="{C183D7F6-B498-43B3-948B-1728B52AA6E4}">
                <adec:decorative xmlns:adec="http://schemas.microsoft.com/office/drawing/2017/decorative" val="1"/>
              </a:ext>
            </a:extLst>
          </p:cNvPr>
          <p:cNvCxnSpPr>
            <a:cxnSpLocks/>
          </p:cNvCxnSpPr>
          <p:nvPr/>
        </p:nvCxnSpPr>
        <p:spPr>
          <a:xfrm>
            <a:off x="974040" y="5360357"/>
            <a:ext cx="3698714" cy="0"/>
          </a:xfrm>
          <a:prstGeom prst="line">
            <a:avLst/>
          </a:prstGeom>
          <a:noFill/>
          <a:ln w="12700" cap="rnd" cmpd="sng" algn="ctr">
            <a:solidFill>
              <a:schemeClr val="accent6">
                <a:lumMod val="50000"/>
              </a:schemeClr>
            </a:solidFill>
            <a:prstDash val="solid"/>
            <a:headEnd type="none" w="med" len="med"/>
            <a:tailEnd type="none" w="med" len="med"/>
          </a:ln>
          <a:effectLst>
            <a:outerShdw blurRad="63500" dist="63500" dir="2700000" algn="tl" rotWithShape="0">
              <a:srgbClr val="737373">
                <a:alpha val="20000"/>
              </a:srgbClr>
            </a:outerShdw>
          </a:effectLst>
        </p:spPr>
      </p:cxnSp>
      <p:sp>
        <p:nvSpPr>
          <p:cNvPr id="11" name="Rounded Rectangle 12">
            <a:extLst>
              <a:ext uri="{FF2B5EF4-FFF2-40B4-BE49-F238E27FC236}">
                <a16:creationId xmlns:a16="http://schemas.microsoft.com/office/drawing/2014/main" id="{CC2501FC-1288-F4B6-19FB-BE352CE4D3BF}"/>
              </a:ext>
            </a:extLst>
          </p:cNvPr>
          <p:cNvSpPr/>
          <p:nvPr/>
        </p:nvSpPr>
        <p:spPr>
          <a:xfrm>
            <a:off x="958142" y="3036378"/>
            <a:ext cx="3730510" cy="675486"/>
          </a:xfrm>
          <a:prstGeom prst="roundRect">
            <a:avLst>
              <a:gd name="adj" fmla="val 50000"/>
            </a:avLst>
          </a:prstGeom>
          <a:gradFill flip="none" rotWithShape="1">
            <a:gsLst>
              <a:gs pos="10000">
                <a:srgbClr val="FFB3BB"/>
              </a:gs>
              <a:gs pos="35000">
                <a:srgbClr val="C5B4E3"/>
              </a:gs>
            </a:gsLst>
            <a:path path="circle">
              <a:fillToRect l="100000" t="100000"/>
            </a:path>
            <a:tileRect r="-100000" b="-100000"/>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Semibold"/>
                <a:ea typeface="+mn-ea"/>
                <a:cs typeface="+mn-cs"/>
              </a:rPr>
              <a:t>Modern apps</a:t>
            </a:r>
            <a:endParaRPr kumimoji="0" lang="en-US" sz="1800" b="0" i="0" u="none" strike="noStrike" kern="0" cap="none" spc="0" normalizeH="0" baseline="0" noProof="0">
              <a:ln>
                <a:noFill/>
              </a:ln>
              <a:solidFill>
                <a:srgbClr val="091F2C"/>
              </a:solidFill>
              <a:effectLst/>
              <a:uLnTx/>
              <a:uFillTx/>
              <a:latin typeface="Segoe UI" panose="020B0502040204020203" pitchFamily="34" charset="0"/>
              <a:ea typeface="+mn-ea"/>
              <a:cs typeface="+mn-cs"/>
            </a:endParaRPr>
          </a:p>
        </p:txBody>
      </p:sp>
      <p:sp>
        <p:nvSpPr>
          <p:cNvPr id="43" name="TextBox 42">
            <a:extLst>
              <a:ext uri="{FF2B5EF4-FFF2-40B4-BE49-F238E27FC236}">
                <a16:creationId xmlns:a16="http://schemas.microsoft.com/office/drawing/2014/main" id="{72FE07D3-0C9C-0728-4BF1-46FEFE2F0C05}"/>
              </a:ext>
            </a:extLst>
          </p:cNvPr>
          <p:cNvSpPr txBox="1"/>
          <p:nvPr/>
        </p:nvSpPr>
        <p:spPr>
          <a:xfrm>
            <a:off x="974040" y="3994073"/>
            <a:ext cx="4001377"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Modern app development principles</a:t>
            </a:r>
          </a:p>
        </p:txBody>
      </p:sp>
      <p:sp>
        <p:nvSpPr>
          <p:cNvPr id="45" name="TextBox 44">
            <a:extLst>
              <a:ext uri="{FF2B5EF4-FFF2-40B4-BE49-F238E27FC236}">
                <a16:creationId xmlns:a16="http://schemas.microsoft.com/office/drawing/2014/main" id="{B4712483-F8B5-CEA1-1E6C-518DEA4A581C}"/>
              </a:ext>
            </a:extLst>
          </p:cNvPr>
          <p:cNvSpPr txBox="1"/>
          <p:nvPr/>
        </p:nvSpPr>
        <p:spPr>
          <a:xfrm>
            <a:off x="974040" y="4788385"/>
            <a:ext cx="3170556"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Microservices-based architecture</a:t>
            </a:r>
          </a:p>
        </p:txBody>
      </p:sp>
      <p:sp>
        <p:nvSpPr>
          <p:cNvPr id="25" name="TextBox 24">
            <a:extLst>
              <a:ext uri="{FF2B5EF4-FFF2-40B4-BE49-F238E27FC236}">
                <a16:creationId xmlns:a16="http://schemas.microsoft.com/office/drawing/2014/main" id="{E9A56F36-AB5F-AF8F-2B57-9A4A54678404}"/>
              </a:ext>
            </a:extLst>
          </p:cNvPr>
          <p:cNvSpPr txBox="1"/>
          <p:nvPr/>
        </p:nvSpPr>
        <p:spPr>
          <a:xfrm>
            <a:off x="974040" y="5600615"/>
            <a:ext cx="3678139" cy="221599"/>
          </a:xfrm>
          <a:prstGeom prst="rect">
            <a:avLst/>
          </a:prstGeom>
          <a:noFill/>
        </p:spPr>
        <p:txBody>
          <a:bodyPr wrap="square" lIns="0" tIns="0" rIns="0" bIns="0" rtlCol="0">
            <a:spAutoFit/>
          </a:bodyPr>
          <a:lstStyle/>
          <a:p>
            <a:pPr marL="0" marR="0" lvl="0" indent="0" algn="l" defTabSz="914400" rtl="0" eaLnBrk="1" fontAlgn="auto" latinLnBrk="0" hangingPunct="1">
              <a:lnSpc>
                <a:spcPct val="9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Segoe UI" panose="020B0502040204020203" pitchFamily="34" charset="0"/>
              </a:rPr>
              <a:t>Rapid innovation with CI/CD</a:t>
            </a:r>
          </a:p>
        </p:txBody>
      </p:sp>
      <p:grpSp>
        <p:nvGrpSpPr>
          <p:cNvPr id="8" name="Group 7">
            <a:extLst>
              <a:ext uri="{FF2B5EF4-FFF2-40B4-BE49-F238E27FC236}">
                <a16:creationId xmlns:a16="http://schemas.microsoft.com/office/drawing/2014/main" id="{3EF62788-A23E-BA47-6706-52D9DFB10BFD}"/>
              </a:ext>
              <a:ext uri="{C183D7F6-B498-43B3-948B-1728B52AA6E4}">
                <adec:decorative xmlns:adec="http://schemas.microsoft.com/office/drawing/2017/decorative" val="1"/>
              </a:ext>
            </a:extLst>
          </p:cNvPr>
          <p:cNvGrpSpPr/>
          <p:nvPr/>
        </p:nvGrpSpPr>
        <p:grpSpPr>
          <a:xfrm>
            <a:off x="5088999" y="1610870"/>
            <a:ext cx="6514738" cy="4037500"/>
            <a:chOff x="5088999" y="1610870"/>
            <a:chExt cx="6514738" cy="4037500"/>
          </a:xfrm>
        </p:grpSpPr>
        <p:sp>
          <p:nvSpPr>
            <p:cNvPr id="15" name="Rounded Rectangle 5">
              <a:extLst>
                <a:ext uri="{FF2B5EF4-FFF2-40B4-BE49-F238E27FC236}">
                  <a16:creationId xmlns:a16="http://schemas.microsoft.com/office/drawing/2014/main" id="{FFEB01BF-BA74-2B4D-F520-F246B80F9716}"/>
                </a:ext>
                <a:ext uri="{C183D7F6-B498-43B3-948B-1728B52AA6E4}">
                  <adec:decorative xmlns:adec="http://schemas.microsoft.com/office/drawing/2017/decorative" val="1"/>
                </a:ext>
              </a:extLst>
            </p:cNvPr>
            <p:cNvSpPr/>
            <p:nvPr/>
          </p:nvSpPr>
          <p:spPr bwMode="auto">
            <a:xfrm>
              <a:off x="7129788" y="1610870"/>
              <a:ext cx="4473949" cy="3546347"/>
            </a:xfrm>
            <a:prstGeom prst="roundRect">
              <a:avLst>
                <a:gd name="adj" fmla="val 2796"/>
              </a:avLst>
            </a:prstGeom>
            <a:solidFill>
              <a:schemeClr val="bg1">
                <a:lumMod val="95000"/>
              </a:schemeClr>
            </a:solidFill>
            <a:ln>
              <a:solidFill>
                <a:srgbClr val="FFB3BB"/>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C5B4E3"/>
                </a:solidFill>
                <a:effectLst/>
                <a:uLnTx/>
                <a:uFillTx/>
                <a:latin typeface="Segoe UI Semibold"/>
                <a:ea typeface="Open Sans" panose="020B0606030504020204" pitchFamily="34" charset="0"/>
                <a:cs typeface="Open Sans" panose="020B0606030504020204" pitchFamily="34" charset="0"/>
              </a:endParaRPr>
            </a:p>
          </p:txBody>
        </p:sp>
        <p:grpSp>
          <p:nvGrpSpPr>
            <p:cNvPr id="18" name="Group 17">
              <a:extLst>
                <a:ext uri="{FF2B5EF4-FFF2-40B4-BE49-F238E27FC236}">
                  <a16:creationId xmlns:a16="http://schemas.microsoft.com/office/drawing/2014/main" id="{1A3145A0-547D-B629-F5C5-B0798C00350F}"/>
                </a:ext>
                <a:ext uri="{C183D7F6-B498-43B3-948B-1728B52AA6E4}">
                  <adec:decorative xmlns:adec="http://schemas.microsoft.com/office/drawing/2017/decorative" val="1"/>
                </a:ext>
              </a:extLst>
            </p:cNvPr>
            <p:cNvGrpSpPr/>
            <p:nvPr/>
          </p:nvGrpSpPr>
          <p:grpSpPr>
            <a:xfrm>
              <a:off x="5088999" y="4688246"/>
              <a:ext cx="2135884" cy="960124"/>
              <a:chOff x="5112149" y="4688246"/>
              <a:chExt cx="2135884" cy="960124"/>
            </a:xfrm>
          </p:grpSpPr>
          <p:sp>
            <p:nvSpPr>
              <p:cNvPr id="36" name="Freeform 35">
                <a:extLst>
                  <a:ext uri="{FF2B5EF4-FFF2-40B4-BE49-F238E27FC236}">
                    <a16:creationId xmlns:a16="http://schemas.microsoft.com/office/drawing/2014/main" id="{AD4527D4-21CD-0030-D219-94D7BD0C9BA7}"/>
                  </a:ext>
                </a:extLst>
              </p:cNvPr>
              <p:cNvSpPr/>
              <p:nvPr/>
            </p:nvSpPr>
            <p:spPr bwMode="auto">
              <a:xfrm>
                <a:off x="5112149" y="4794426"/>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5875">
                <a:gradFill>
                  <a:gsLst>
                    <a:gs pos="75000">
                      <a:srgbClr val="C5B4E3"/>
                    </a:gs>
                    <a:gs pos="25000">
                      <a:srgbClr val="FFB3BB"/>
                    </a:gs>
                  </a:gsLst>
                  <a:lin ang="10800000" scaled="0"/>
                </a:gra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37" name="Group 36">
                <a:extLst>
                  <a:ext uri="{FF2B5EF4-FFF2-40B4-BE49-F238E27FC236}">
                    <a16:creationId xmlns:a16="http://schemas.microsoft.com/office/drawing/2014/main" id="{B0A03FC2-2E8B-11AE-3DFA-8813C789BA28}"/>
                  </a:ext>
                </a:extLst>
              </p:cNvPr>
              <p:cNvGrpSpPr/>
              <p:nvPr/>
            </p:nvGrpSpPr>
            <p:grpSpPr>
              <a:xfrm>
                <a:off x="7028198" y="4688246"/>
                <a:ext cx="219835" cy="219834"/>
                <a:chOff x="1613419" y="2537559"/>
                <a:chExt cx="339399" cy="339399"/>
              </a:xfrm>
            </p:grpSpPr>
            <p:sp>
              <p:nvSpPr>
                <p:cNvPr id="38" name="Oval 37">
                  <a:extLst>
                    <a:ext uri="{FF2B5EF4-FFF2-40B4-BE49-F238E27FC236}">
                      <a16:creationId xmlns:a16="http://schemas.microsoft.com/office/drawing/2014/main" id="{AE086947-421A-620F-5027-60A30002993B}"/>
                    </a:ext>
                  </a:extLst>
                </p:cNvPr>
                <p:cNvSpPr/>
                <p:nvPr/>
              </p:nvSpPr>
              <p:spPr bwMode="auto">
                <a:xfrm>
                  <a:off x="1613419" y="2537559"/>
                  <a:ext cx="339399" cy="339399"/>
                </a:xfrm>
                <a:prstGeom prst="ellipse">
                  <a:avLst/>
                </a:prstGeom>
                <a:solidFill>
                  <a:srgbClr val="FFB3BB">
                    <a:alpha val="75062"/>
                  </a:srgbClr>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39" name="Oval 38">
                  <a:extLst>
                    <a:ext uri="{FF2B5EF4-FFF2-40B4-BE49-F238E27FC236}">
                      <a16:creationId xmlns:a16="http://schemas.microsoft.com/office/drawing/2014/main" id="{E14508AD-A268-98A8-2E17-DCD8717F65C9}"/>
                    </a:ext>
                  </a:extLst>
                </p:cNvPr>
                <p:cNvSpPr/>
                <p:nvPr/>
              </p:nvSpPr>
              <p:spPr bwMode="auto">
                <a:xfrm>
                  <a:off x="1689620" y="2618739"/>
                  <a:ext cx="186999" cy="186999"/>
                </a:xfrm>
                <a:prstGeom prst="ellipse">
                  <a:avLst/>
                </a:prstGeom>
                <a:solidFill>
                  <a:srgbClr val="FFB3BB"/>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cxnSp>
          <p:nvCxnSpPr>
            <p:cNvPr id="19" name="Straight Connector 18">
              <a:extLst>
                <a:ext uri="{FF2B5EF4-FFF2-40B4-BE49-F238E27FC236}">
                  <a16:creationId xmlns:a16="http://schemas.microsoft.com/office/drawing/2014/main" id="{389D28FD-B8C3-2DAE-7927-DDD6107A736A}"/>
                </a:ext>
                <a:ext uri="{C183D7F6-B498-43B3-948B-1728B52AA6E4}">
                  <adec:decorative xmlns:adec="http://schemas.microsoft.com/office/drawing/2017/decorative" val="1"/>
                </a:ext>
              </a:extLst>
            </p:cNvPr>
            <p:cNvCxnSpPr>
              <a:cxnSpLocks/>
            </p:cNvCxnSpPr>
            <p:nvPr/>
          </p:nvCxnSpPr>
          <p:spPr>
            <a:xfrm>
              <a:off x="7517405" y="3625484"/>
              <a:ext cx="3698714" cy="0"/>
            </a:xfrm>
            <a:prstGeom prst="line">
              <a:avLst/>
            </a:prstGeom>
            <a:noFill/>
            <a:ln w="12700" cap="rnd" cmpd="sng" algn="ctr">
              <a:solidFill>
                <a:schemeClr val="accent6">
                  <a:lumMod val="50000"/>
                </a:schemeClr>
              </a:solidFill>
              <a:prstDash val="solid"/>
              <a:headEnd type="none" w="med" len="med"/>
              <a:tailEnd type="none" w="med" len="med"/>
            </a:ln>
            <a:effectLst>
              <a:outerShdw blurRad="63500" dist="63500" dir="2700000" algn="tl" rotWithShape="0">
                <a:srgbClr val="737373">
                  <a:alpha val="20000"/>
                </a:srgbClr>
              </a:outerShdw>
            </a:effectLst>
          </p:spPr>
        </p:cxnSp>
        <p:cxnSp>
          <p:nvCxnSpPr>
            <p:cNvPr id="20" name="Straight Connector 19">
              <a:extLst>
                <a:ext uri="{FF2B5EF4-FFF2-40B4-BE49-F238E27FC236}">
                  <a16:creationId xmlns:a16="http://schemas.microsoft.com/office/drawing/2014/main" id="{54684C08-6A44-1F2B-DEB8-906447746762}"/>
                </a:ext>
                <a:ext uri="{C183D7F6-B498-43B3-948B-1728B52AA6E4}">
                  <adec:decorative xmlns:adec="http://schemas.microsoft.com/office/drawing/2017/decorative" val="1"/>
                </a:ext>
              </a:extLst>
            </p:cNvPr>
            <p:cNvCxnSpPr>
              <a:cxnSpLocks/>
            </p:cNvCxnSpPr>
            <p:nvPr/>
          </p:nvCxnSpPr>
          <p:spPr>
            <a:xfrm>
              <a:off x="7517405" y="4430875"/>
              <a:ext cx="3698714" cy="0"/>
            </a:xfrm>
            <a:prstGeom prst="line">
              <a:avLst/>
            </a:prstGeom>
            <a:noFill/>
            <a:ln w="12700" cap="rnd" cmpd="sng" algn="ctr">
              <a:solidFill>
                <a:schemeClr val="accent6">
                  <a:lumMod val="50000"/>
                </a:schemeClr>
              </a:solidFill>
              <a:prstDash val="solid"/>
              <a:headEnd type="none" w="med" len="med"/>
              <a:tailEnd type="none" w="med" len="med"/>
            </a:ln>
            <a:effectLst>
              <a:outerShdw blurRad="63500" dist="63500" dir="2700000" algn="tl" rotWithShape="0">
                <a:srgbClr val="737373">
                  <a:alpha val="20000"/>
                </a:srgbClr>
              </a:outerShdw>
            </a:effectLst>
          </p:spPr>
        </p:cxnSp>
        <p:grpSp>
          <p:nvGrpSpPr>
            <p:cNvPr id="21" name="Group 20">
              <a:extLst>
                <a:ext uri="{FF2B5EF4-FFF2-40B4-BE49-F238E27FC236}">
                  <a16:creationId xmlns:a16="http://schemas.microsoft.com/office/drawing/2014/main" id="{F3856120-CB57-DB78-2D72-4BD71A186A5F}"/>
                </a:ext>
                <a:ext uri="{C183D7F6-B498-43B3-948B-1728B52AA6E4}">
                  <adec:decorative xmlns:adec="http://schemas.microsoft.com/office/drawing/2017/decorative" val="1"/>
                </a:ext>
              </a:extLst>
            </p:cNvPr>
            <p:cNvGrpSpPr/>
            <p:nvPr/>
          </p:nvGrpSpPr>
          <p:grpSpPr>
            <a:xfrm>
              <a:off x="5088999" y="3916834"/>
              <a:ext cx="2135884" cy="960124"/>
              <a:chOff x="5112149" y="4688246"/>
              <a:chExt cx="2135884" cy="960124"/>
            </a:xfrm>
          </p:grpSpPr>
          <p:sp>
            <p:nvSpPr>
              <p:cNvPr id="22" name="Freeform 35">
                <a:extLst>
                  <a:ext uri="{FF2B5EF4-FFF2-40B4-BE49-F238E27FC236}">
                    <a16:creationId xmlns:a16="http://schemas.microsoft.com/office/drawing/2014/main" id="{7D1990DB-EF2E-1C25-5350-463D57DF6711}"/>
                  </a:ext>
                </a:extLst>
              </p:cNvPr>
              <p:cNvSpPr/>
              <p:nvPr/>
            </p:nvSpPr>
            <p:spPr bwMode="auto">
              <a:xfrm>
                <a:off x="5112149" y="4794426"/>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5875">
                <a:gradFill>
                  <a:gsLst>
                    <a:gs pos="75000">
                      <a:srgbClr val="C5B4E3"/>
                    </a:gs>
                    <a:gs pos="25000">
                      <a:srgbClr val="FFB3BB"/>
                    </a:gs>
                  </a:gsLst>
                  <a:lin ang="10800000" scaled="0"/>
                </a:gra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23" name="Group 22">
                <a:extLst>
                  <a:ext uri="{FF2B5EF4-FFF2-40B4-BE49-F238E27FC236}">
                    <a16:creationId xmlns:a16="http://schemas.microsoft.com/office/drawing/2014/main" id="{751528CD-8A06-DEF4-D472-30BC37467CCF}"/>
                  </a:ext>
                </a:extLst>
              </p:cNvPr>
              <p:cNvGrpSpPr/>
              <p:nvPr/>
            </p:nvGrpSpPr>
            <p:grpSpPr>
              <a:xfrm>
                <a:off x="7028198" y="4688246"/>
                <a:ext cx="219835" cy="219834"/>
                <a:chOff x="1613419" y="2537559"/>
                <a:chExt cx="339399" cy="339399"/>
              </a:xfrm>
            </p:grpSpPr>
            <p:sp>
              <p:nvSpPr>
                <p:cNvPr id="24" name="Oval 23">
                  <a:extLst>
                    <a:ext uri="{FF2B5EF4-FFF2-40B4-BE49-F238E27FC236}">
                      <a16:creationId xmlns:a16="http://schemas.microsoft.com/office/drawing/2014/main" id="{7E5F403E-A8CD-F27A-8B23-3D28A46CEA53}"/>
                    </a:ext>
                  </a:extLst>
                </p:cNvPr>
                <p:cNvSpPr/>
                <p:nvPr/>
              </p:nvSpPr>
              <p:spPr bwMode="auto">
                <a:xfrm>
                  <a:off x="1613419" y="2537559"/>
                  <a:ext cx="339399" cy="339399"/>
                </a:xfrm>
                <a:prstGeom prst="ellipse">
                  <a:avLst/>
                </a:prstGeom>
                <a:solidFill>
                  <a:srgbClr val="FFB3BB">
                    <a:alpha val="75062"/>
                  </a:srgbClr>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26" name="Oval 25">
                  <a:extLst>
                    <a:ext uri="{FF2B5EF4-FFF2-40B4-BE49-F238E27FC236}">
                      <a16:creationId xmlns:a16="http://schemas.microsoft.com/office/drawing/2014/main" id="{8FBFA85A-A0A8-24A8-7A02-681FE486EE9C}"/>
                    </a:ext>
                  </a:extLst>
                </p:cNvPr>
                <p:cNvSpPr/>
                <p:nvPr/>
              </p:nvSpPr>
              <p:spPr bwMode="auto">
                <a:xfrm>
                  <a:off x="1689620" y="2618739"/>
                  <a:ext cx="186999" cy="186999"/>
                </a:xfrm>
                <a:prstGeom prst="ellipse">
                  <a:avLst/>
                </a:prstGeom>
                <a:solidFill>
                  <a:srgbClr val="FFB3BB"/>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27" name="Group 26">
              <a:extLst>
                <a:ext uri="{FF2B5EF4-FFF2-40B4-BE49-F238E27FC236}">
                  <a16:creationId xmlns:a16="http://schemas.microsoft.com/office/drawing/2014/main" id="{0E4ABAE9-41DB-DA9B-9F16-510877163011}"/>
                </a:ext>
                <a:ext uri="{C183D7F6-B498-43B3-948B-1728B52AA6E4}">
                  <adec:decorative xmlns:adec="http://schemas.microsoft.com/office/drawing/2017/decorative" val="1"/>
                </a:ext>
              </a:extLst>
            </p:cNvPr>
            <p:cNvGrpSpPr/>
            <p:nvPr/>
          </p:nvGrpSpPr>
          <p:grpSpPr>
            <a:xfrm>
              <a:off x="5088999" y="3145422"/>
              <a:ext cx="2135884" cy="960124"/>
              <a:chOff x="5112149" y="4688246"/>
              <a:chExt cx="2135884" cy="960124"/>
            </a:xfrm>
          </p:grpSpPr>
          <p:sp>
            <p:nvSpPr>
              <p:cNvPr id="29" name="Freeform 35">
                <a:extLst>
                  <a:ext uri="{FF2B5EF4-FFF2-40B4-BE49-F238E27FC236}">
                    <a16:creationId xmlns:a16="http://schemas.microsoft.com/office/drawing/2014/main" id="{642CAAF7-201B-EC46-84CC-7D01CF293CE3}"/>
                  </a:ext>
                </a:extLst>
              </p:cNvPr>
              <p:cNvSpPr/>
              <p:nvPr/>
            </p:nvSpPr>
            <p:spPr bwMode="auto">
              <a:xfrm>
                <a:off x="5112149" y="4794426"/>
                <a:ext cx="2032372" cy="853944"/>
              </a:xfrm>
              <a:custGeom>
                <a:avLst/>
                <a:gdLst>
                  <a:gd name="connsiteX0" fmla="*/ 0 w 2848303"/>
                  <a:gd name="connsiteY0" fmla="*/ 0 h 1355835"/>
                  <a:gd name="connsiteX1" fmla="*/ 2848303 w 2848303"/>
                  <a:gd name="connsiteY1" fmla="*/ 1355835 h 1355835"/>
                  <a:gd name="connsiteX0" fmla="*/ 0 w 2848322"/>
                  <a:gd name="connsiteY0" fmla="*/ 0 h 1355835"/>
                  <a:gd name="connsiteX1" fmla="*/ 2848303 w 2848322"/>
                  <a:gd name="connsiteY1" fmla="*/ 1355835 h 1355835"/>
                  <a:gd name="connsiteX0" fmla="*/ 0 w 2827302"/>
                  <a:gd name="connsiteY0" fmla="*/ 0 h 1282262"/>
                  <a:gd name="connsiteX1" fmla="*/ 2827283 w 2827302"/>
                  <a:gd name="connsiteY1" fmla="*/ 1282262 h 1282262"/>
                  <a:gd name="connsiteX0" fmla="*/ 0 w 2827296"/>
                  <a:gd name="connsiteY0" fmla="*/ 0 h 1282262"/>
                  <a:gd name="connsiteX1" fmla="*/ 2827283 w 2827296"/>
                  <a:gd name="connsiteY1" fmla="*/ 1282262 h 1282262"/>
                  <a:gd name="connsiteX0" fmla="*/ 0 w 2911378"/>
                  <a:gd name="connsiteY0" fmla="*/ 0 h 1229710"/>
                  <a:gd name="connsiteX1" fmla="*/ 2911366 w 2911378"/>
                  <a:gd name="connsiteY1" fmla="*/ 1229710 h 1229710"/>
                  <a:gd name="connsiteX0" fmla="*/ 0 w 2911378"/>
                  <a:gd name="connsiteY0" fmla="*/ 0 h 1229710"/>
                  <a:gd name="connsiteX1" fmla="*/ 2911366 w 2911378"/>
                  <a:gd name="connsiteY1" fmla="*/ 1229710 h 1229710"/>
                  <a:gd name="connsiteX0" fmla="*/ 0 w 2911366"/>
                  <a:gd name="connsiteY0" fmla="*/ 0 h 1229710"/>
                  <a:gd name="connsiteX1" fmla="*/ 2911366 w 2911366"/>
                  <a:gd name="connsiteY1" fmla="*/ 1229710 h 1229710"/>
                  <a:gd name="connsiteX0" fmla="*/ 0 w 2911366"/>
                  <a:gd name="connsiteY0" fmla="*/ 0 h 1229710"/>
                  <a:gd name="connsiteX1" fmla="*/ 2911366 w 2911366"/>
                  <a:gd name="connsiteY1" fmla="*/ 1229710 h 1229710"/>
                  <a:gd name="connsiteX0" fmla="*/ 0 w 4246180"/>
                  <a:gd name="connsiteY0" fmla="*/ 836800 h 836853"/>
                  <a:gd name="connsiteX1" fmla="*/ 4246180 w 4246180"/>
                  <a:gd name="connsiteY1" fmla="*/ 374344 h 836853"/>
                  <a:gd name="connsiteX0" fmla="*/ 0 w 6558456"/>
                  <a:gd name="connsiteY0" fmla="*/ 3050848 h 3050868"/>
                  <a:gd name="connsiteX1" fmla="*/ 6558456 w 6558456"/>
                  <a:gd name="connsiteY1" fmla="*/ 181523 h 3050868"/>
                  <a:gd name="connsiteX0" fmla="*/ 0 w 6558554"/>
                  <a:gd name="connsiteY0" fmla="*/ 2869325 h 2869462"/>
                  <a:gd name="connsiteX1" fmla="*/ 6558456 w 6558554"/>
                  <a:gd name="connsiteY1" fmla="*/ 0 h 2869462"/>
                  <a:gd name="connsiteX0" fmla="*/ 0 w 5644172"/>
                  <a:gd name="connsiteY0" fmla="*/ 2879835 h 2879970"/>
                  <a:gd name="connsiteX1" fmla="*/ 5644056 w 5644172"/>
                  <a:gd name="connsiteY1" fmla="*/ 0 h 2879970"/>
                  <a:gd name="connsiteX0" fmla="*/ 0 w 5644247"/>
                  <a:gd name="connsiteY0" fmla="*/ 2879835 h 2879835"/>
                  <a:gd name="connsiteX1" fmla="*/ 5644056 w 5644247"/>
                  <a:gd name="connsiteY1" fmla="*/ 0 h 2879835"/>
                  <a:gd name="connsiteX0" fmla="*/ 0 w 5644056"/>
                  <a:gd name="connsiteY0" fmla="*/ 2879835 h 2879835"/>
                  <a:gd name="connsiteX1" fmla="*/ 5644056 w 5644056"/>
                  <a:gd name="connsiteY1" fmla="*/ 0 h 2879835"/>
                  <a:gd name="connsiteX0" fmla="*/ 0 w 5644056"/>
                  <a:gd name="connsiteY0" fmla="*/ 2879835 h 2879835"/>
                  <a:gd name="connsiteX1" fmla="*/ 154748 w 5644056"/>
                  <a:gd name="connsiteY1" fmla="*/ 2874235 h 2879835"/>
                  <a:gd name="connsiteX2" fmla="*/ 5644056 w 5644056"/>
                  <a:gd name="connsiteY2" fmla="*/ 0 h 2879835"/>
                  <a:gd name="connsiteX0" fmla="*/ 0 w 6558456"/>
                  <a:gd name="connsiteY0" fmla="*/ 2879835 h 2879835"/>
                  <a:gd name="connsiteX1" fmla="*/ 1069148 w 6558456"/>
                  <a:gd name="connsiteY1" fmla="*/ 2874235 h 2879835"/>
                  <a:gd name="connsiteX2" fmla="*/ 6558456 w 6558456"/>
                  <a:gd name="connsiteY2" fmla="*/ 0 h 2879835"/>
                  <a:gd name="connsiteX0" fmla="*/ 0 w 5489308"/>
                  <a:gd name="connsiteY0" fmla="*/ 2874235 h 2874235"/>
                  <a:gd name="connsiteX1" fmla="*/ 5489308 w 5489308"/>
                  <a:gd name="connsiteY1" fmla="*/ 0 h 2874235"/>
                  <a:gd name="connsiteX0" fmla="*/ 0 w 6014241"/>
                  <a:gd name="connsiteY0" fmla="*/ 2857248 h 2857248"/>
                  <a:gd name="connsiteX1" fmla="*/ 6014241 w 6014241"/>
                  <a:gd name="connsiteY1" fmla="*/ 0 h 2857248"/>
                  <a:gd name="connsiteX0" fmla="*/ 0 w 1489713"/>
                  <a:gd name="connsiteY0" fmla="*/ 852906 h 1456275"/>
                  <a:gd name="connsiteX1" fmla="*/ 1137441 w 1489713"/>
                  <a:gd name="connsiteY1" fmla="*/ 0 h 1456275"/>
                  <a:gd name="connsiteX0" fmla="*/ 0 w 1545400"/>
                  <a:gd name="connsiteY0" fmla="*/ 852906 h 852906"/>
                  <a:gd name="connsiteX1" fmla="*/ 1137441 w 1545400"/>
                  <a:gd name="connsiteY1" fmla="*/ 0 h 852906"/>
                  <a:gd name="connsiteX0" fmla="*/ 0 w 1651593"/>
                  <a:gd name="connsiteY0" fmla="*/ 937835 h 937835"/>
                  <a:gd name="connsiteX1" fmla="*/ 1340641 w 1651593"/>
                  <a:gd name="connsiteY1" fmla="*/ 0 h 937835"/>
                  <a:gd name="connsiteX0" fmla="*/ 0 w 1354123"/>
                  <a:gd name="connsiteY0" fmla="*/ 937835 h 937835"/>
                  <a:gd name="connsiteX1" fmla="*/ 1340641 w 1354123"/>
                  <a:gd name="connsiteY1" fmla="*/ 0 h 937835"/>
                  <a:gd name="connsiteX0" fmla="*/ 0 w 1087687"/>
                  <a:gd name="connsiteY0" fmla="*/ 428257 h 428257"/>
                  <a:gd name="connsiteX1" fmla="*/ 1069708 w 1087687"/>
                  <a:gd name="connsiteY1" fmla="*/ 0 h 428257"/>
                  <a:gd name="connsiteX0" fmla="*/ 0 w 1069708"/>
                  <a:gd name="connsiteY0" fmla="*/ 428257 h 428257"/>
                  <a:gd name="connsiteX1" fmla="*/ 1069708 w 1069708"/>
                  <a:gd name="connsiteY1" fmla="*/ 0 h 428257"/>
                  <a:gd name="connsiteX0" fmla="*/ 0 w 1069708"/>
                  <a:gd name="connsiteY0" fmla="*/ 428257 h 428257"/>
                  <a:gd name="connsiteX1" fmla="*/ 1069708 w 1069708"/>
                  <a:gd name="connsiteY1" fmla="*/ 0 h 428257"/>
                  <a:gd name="connsiteX0" fmla="*/ 0 w 896453"/>
                  <a:gd name="connsiteY0" fmla="*/ 447568 h 447568"/>
                  <a:gd name="connsiteX1" fmla="*/ 896453 w 896453"/>
                  <a:gd name="connsiteY1" fmla="*/ 0 h 447568"/>
                  <a:gd name="connsiteX0" fmla="*/ 0 w 1165961"/>
                  <a:gd name="connsiteY0" fmla="*/ 418602 h 418602"/>
                  <a:gd name="connsiteX1" fmla="*/ 1165961 w 1165961"/>
                  <a:gd name="connsiteY1" fmla="*/ 0 h 418602"/>
                  <a:gd name="connsiteX0" fmla="*/ 0 w 1165961"/>
                  <a:gd name="connsiteY0" fmla="*/ 418602 h 418602"/>
                  <a:gd name="connsiteX1" fmla="*/ 1165961 w 1165961"/>
                  <a:gd name="connsiteY1" fmla="*/ 0 h 418602"/>
                  <a:gd name="connsiteX0" fmla="*/ 0 w 1968848"/>
                  <a:gd name="connsiteY0" fmla="*/ 396231 h 396231"/>
                  <a:gd name="connsiteX1" fmla="*/ 1968848 w 1968848"/>
                  <a:gd name="connsiteY1" fmla="*/ 0 h 396231"/>
                  <a:gd name="connsiteX0" fmla="*/ 0 w 2191873"/>
                  <a:gd name="connsiteY0" fmla="*/ 228443 h 228443"/>
                  <a:gd name="connsiteX1" fmla="*/ 2191873 w 2191873"/>
                  <a:gd name="connsiteY1" fmla="*/ 0 h 228443"/>
                  <a:gd name="connsiteX0" fmla="*/ 0 w 2191873"/>
                  <a:gd name="connsiteY0" fmla="*/ 251029 h 251029"/>
                  <a:gd name="connsiteX1" fmla="*/ 2191873 w 2191873"/>
                  <a:gd name="connsiteY1" fmla="*/ 22586 h 251029"/>
                  <a:gd name="connsiteX0" fmla="*/ 0 w 2002302"/>
                  <a:gd name="connsiteY0" fmla="*/ 178233 h 178233"/>
                  <a:gd name="connsiteX1" fmla="*/ 2002302 w 2002302"/>
                  <a:gd name="connsiteY1" fmla="*/ 28091 h 178233"/>
                  <a:gd name="connsiteX0" fmla="*/ 0 w 1879639"/>
                  <a:gd name="connsiteY0" fmla="*/ 128199 h 128199"/>
                  <a:gd name="connsiteX1" fmla="*/ 1879639 w 1879639"/>
                  <a:gd name="connsiteY1" fmla="*/ 33986 h 128199"/>
                  <a:gd name="connsiteX0" fmla="*/ 0 w 1879639"/>
                  <a:gd name="connsiteY0" fmla="*/ 151386 h 151386"/>
                  <a:gd name="connsiteX1" fmla="*/ 1879639 w 1879639"/>
                  <a:gd name="connsiteY1" fmla="*/ 57173 h 151386"/>
                  <a:gd name="connsiteX0" fmla="*/ 0 w 1879639"/>
                  <a:gd name="connsiteY0" fmla="*/ 136719 h 160243"/>
                  <a:gd name="connsiteX1" fmla="*/ 1879639 w 1879639"/>
                  <a:gd name="connsiteY1" fmla="*/ 42506 h 160243"/>
                  <a:gd name="connsiteX0" fmla="*/ 0 w 2334819"/>
                  <a:gd name="connsiteY0" fmla="*/ 372253 h 387309"/>
                  <a:gd name="connsiteX1" fmla="*/ 2334819 w 2334819"/>
                  <a:gd name="connsiteY1" fmla="*/ 27883 h 387309"/>
                  <a:gd name="connsiteX0" fmla="*/ 0 w 2434389"/>
                  <a:gd name="connsiteY0" fmla="*/ 873002 h 881698"/>
                  <a:gd name="connsiteX1" fmla="*/ 2434389 w 2434389"/>
                  <a:gd name="connsiteY1" fmla="*/ 16407 h 881698"/>
                  <a:gd name="connsiteX0" fmla="*/ 0 w 2434389"/>
                  <a:gd name="connsiteY0" fmla="*/ 875258 h 875258"/>
                  <a:gd name="connsiteX1" fmla="*/ 2434389 w 2434389"/>
                  <a:gd name="connsiteY1" fmla="*/ 18663 h 875258"/>
                  <a:gd name="connsiteX0" fmla="*/ 0 w 2434389"/>
                  <a:gd name="connsiteY0" fmla="*/ 856595 h 856595"/>
                  <a:gd name="connsiteX1" fmla="*/ 2434389 w 2434389"/>
                  <a:gd name="connsiteY1" fmla="*/ 0 h 856595"/>
                </a:gdLst>
                <a:ahLst/>
                <a:cxnLst>
                  <a:cxn ang="0">
                    <a:pos x="connsiteX0" y="connsiteY0"/>
                  </a:cxn>
                  <a:cxn ang="0">
                    <a:pos x="connsiteX1" y="connsiteY1"/>
                  </a:cxn>
                </a:cxnLst>
                <a:rect l="l" t="t" r="r" b="b"/>
                <a:pathLst>
                  <a:path w="2434389" h="856595">
                    <a:moveTo>
                      <a:pt x="0" y="856595"/>
                    </a:moveTo>
                    <a:cubicBezTo>
                      <a:pt x="1063026" y="820547"/>
                      <a:pt x="1345306" y="72971"/>
                      <a:pt x="2434389" y="0"/>
                    </a:cubicBezTo>
                  </a:path>
                </a:pathLst>
              </a:custGeom>
              <a:noFill/>
              <a:ln w="15875">
                <a:gradFill>
                  <a:gsLst>
                    <a:gs pos="75000">
                      <a:srgbClr val="C5B4E3"/>
                    </a:gs>
                    <a:gs pos="25000">
                      <a:srgbClr val="FFB3BB"/>
                    </a:gs>
                  </a:gsLst>
                  <a:lin ang="10800000" scaled="0"/>
                </a:gradFill>
                <a:headEnd type="oval" w="med" len="med"/>
                <a:tailEnd type="oval"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panose="020B0502040204020203" pitchFamily="34" charset="0"/>
                  <a:ea typeface="+mn-ea"/>
                  <a:cs typeface="+mn-cs"/>
                </a:endParaRPr>
              </a:p>
            </p:txBody>
          </p:sp>
          <p:grpSp>
            <p:nvGrpSpPr>
              <p:cNvPr id="35" name="Group 34">
                <a:extLst>
                  <a:ext uri="{FF2B5EF4-FFF2-40B4-BE49-F238E27FC236}">
                    <a16:creationId xmlns:a16="http://schemas.microsoft.com/office/drawing/2014/main" id="{9F4AC7D1-338C-17B9-A72B-49E2ACEF8CB1}"/>
                  </a:ext>
                </a:extLst>
              </p:cNvPr>
              <p:cNvGrpSpPr/>
              <p:nvPr/>
            </p:nvGrpSpPr>
            <p:grpSpPr>
              <a:xfrm>
                <a:off x="7028198" y="4688246"/>
                <a:ext cx="219835" cy="219834"/>
                <a:chOff x="1613419" y="2537559"/>
                <a:chExt cx="339399" cy="339399"/>
              </a:xfrm>
            </p:grpSpPr>
            <p:sp>
              <p:nvSpPr>
                <p:cNvPr id="42" name="Oval 41">
                  <a:extLst>
                    <a:ext uri="{FF2B5EF4-FFF2-40B4-BE49-F238E27FC236}">
                      <a16:creationId xmlns:a16="http://schemas.microsoft.com/office/drawing/2014/main" id="{D5D2D869-D0B7-B9E5-FA9A-CBBE7DF72D42}"/>
                    </a:ext>
                  </a:extLst>
                </p:cNvPr>
                <p:cNvSpPr/>
                <p:nvPr/>
              </p:nvSpPr>
              <p:spPr bwMode="auto">
                <a:xfrm>
                  <a:off x="1613419" y="2537559"/>
                  <a:ext cx="339399" cy="339399"/>
                </a:xfrm>
                <a:prstGeom prst="ellipse">
                  <a:avLst/>
                </a:prstGeom>
                <a:solidFill>
                  <a:srgbClr val="FFB3BB">
                    <a:alpha val="75062"/>
                  </a:srgbClr>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sp>
              <p:nvSpPr>
                <p:cNvPr id="44" name="Oval 43">
                  <a:extLst>
                    <a:ext uri="{FF2B5EF4-FFF2-40B4-BE49-F238E27FC236}">
                      <a16:creationId xmlns:a16="http://schemas.microsoft.com/office/drawing/2014/main" id="{E22F2AB0-C15D-1FDB-6370-D8085D62F9E9}"/>
                    </a:ext>
                  </a:extLst>
                </p:cNvPr>
                <p:cNvSpPr/>
                <p:nvPr/>
              </p:nvSpPr>
              <p:spPr bwMode="auto">
                <a:xfrm>
                  <a:off x="1689620" y="2618739"/>
                  <a:ext cx="186999" cy="186999"/>
                </a:xfrm>
                <a:prstGeom prst="ellipse">
                  <a:avLst/>
                </a:prstGeom>
                <a:solidFill>
                  <a:srgbClr val="FFB3BB"/>
                </a:solidFill>
                <a:ln w="57150" cmpd="sng">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panose="020B0502040204020203" pitchFamily="34" charset="0"/>
                    <a:ea typeface="Segoe UI" panose="020B0502040204020203" pitchFamily="34" charset="0"/>
                    <a:cs typeface="Segoe UI" panose="020B0502040204020203" pitchFamily="34" charset="0"/>
                  </a:endParaRPr>
                </a:p>
              </p:txBody>
            </p:sp>
          </p:grpSp>
        </p:grpSp>
        <p:grpSp>
          <p:nvGrpSpPr>
            <p:cNvPr id="3" name="Group 2">
              <a:extLst>
                <a:ext uri="{FF2B5EF4-FFF2-40B4-BE49-F238E27FC236}">
                  <a16:creationId xmlns:a16="http://schemas.microsoft.com/office/drawing/2014/main" id="{AF2D29E2-5470-EB5F-7826-F44555428E54}"/>
                </a:ext>
                <a:ext uri="{C183D7F6-B498-43B3-948B-1728B52AA6E4}">
                  <adec:decorative xmlns:adec="http://schemas.microsoft.com/office/drawing/2017/decorative" val="1"/>
                </a:ext>
              </a:extLst>
            </p:cNvPr>
            <p:cNvGrpSpPr/>
            <p:nvPr/>
          </p:nvGrpSpPr>
          <p:grpSpPr>
            <a:xfrm>
              <a:off x="5612982" y="3982900"/>
              <a:ext cx="984405" cy="938404"/>
              <a:chOff x="5808146" y="4177694"/>
              <a:chExt cx="575707" cy="575707"/>
            </a:xfrm>
          </p:grpSpPr>
          <p:sp>
            <p:nvSpPr>
              <p:cNvPr id="4" name="Oval 3">
                <a:extLst>
                  <a:ext uri="{FF2B5EF4-FFF2-40B4-BE49-F238E27FC236}">
                    <a16:creationId xmlns:a16="http://schemas.microsoft.com/office/drawing/2014/main" id="{C9FEDE07-EE4A-AC7E-07D2-34DB4A0A9A92}"/>
                  </a:ext>
                  <a:ext uri="{C183D7F6-B498-43B3-948B-1728B52AA6E4}">
                    <adec:decorative xmlns:adec="http://schemas.microsoft.com/office/drawing/2017/decorative" val="1"/>
                  </a:ext>
                </a:extLst>
              </p:cNvPr>
              <p:cNvSpPr/>
              <p:nvPr/>
            </p:nvSpPr>
            <p:spPr bwMode="auto">
              <a:xfrm>
                <a:off x="5808146" y="4177694"/>
                <a:ext cx="575707" cy="575707"/>
              </a:xfrm>
              <a:prstGeom prst="ellipse">
                <a:avLst/>
              </a:prstGeom>
              <a:solidFill>
                <a:schemeClr val="bg2"/>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6" name="Graphic 118" descr="Plus icon">
                <a:extLst>
                  <a:ext uri="{FF2B5EF4-FFF2-40B4-BE49-F238E27FC236}">
                    <a16:creationId xmlns:a16="http://schemas.microsoft.com/office/drawing/2014/main" id="{29363AAC-0474-5765-C676-D32C6209B129}"/>
                  </a:ext>
                </a:extLst>
              </p:cNvPr>
              <p:cNvSpPr/>
              <p:nvPr/>
            </p:nvSpPr>
            <p:spPr>
              <a:xfrm>
                <a:off x="5958912" y="4328460"/>
                <a:ext cx="274174" cy="274174"/>
              </a:xfrm>
              <a:custGeom>
                <a:avLst/>
                <a:gdLst>
                  <a:gd name="connsiteX0" fmla="*/ 190500 w 381000"/>
                  <a:gd name="connsiteY0" fmla="*/ 0 h 381000"/>
                  <a:gd name="connsiteX1" fmla="*/ 381000 w 381000"/>
                  <a:gd name="connsiteY1" fmla="*/ 190500 h 381000"/>
                  <a:gd name="connsiteX2" fmla="*/ 190500 w 381000"/>
                  <a:gd name="connsiteY2" fmla="*/ 381000 h 381000"/>
                  <a:gd name="connsiteX3" fmla="*/ 0 w 381000"/>
                  <a:gd name="connsiteY3" fmla="*/ 190500 h 381000"/>
                  <a:gd name="connsiteX4" fmla="*/ 190500 w 381000"/>
                  <a:gd name="connsiteY4" fmla="*/ 0 h 381000"/>
                  <a:gd name="connsiteX5" fmla="*/ 190500 w 381000"/>
                  <a:gd name="connsiteY5" fmla="*/ 95250 h 381000"/>
                  <a:gd name="connsiteX6" fmla="*/ 176342 w 381000"/>
                  <a:gd name="connsiteY6" fmla="*/ 107599 h 381000"/>
                  <a:gd name="connsiteX7" fmla="*/ 176213 w 381000"/>
                  <a:gd name="connsiteY7" fmla="*/ 109538 h 381000"/>
                  <a:gd name="connsiteX8" fmla="*/ 176213 w 381000"/>
                  <a:gd name="connsiteY8" fmla="*/ 176213 h 381000"/>
                  <a:gd name="connsiteX9" fmla="*/ 109538 w 381000"/>
                  <a:gd name="connsiteY9" fmla="*/ 176213 h 381000"/>
                  <a:gd name="connsiteX10" fmla="*/ 95250 w 381000"/>
                  <a:gd name="connsiteY10" fmla="*/ 190500 h 381000"/>
                  <a:gd name="connsiteX11" fmla="*/ 107599 w 381000"/>
                  <a:gd name="connsiteY11" fmla="*/ 204658 h 381000"/>
                  <a:gd name="connsiteX12" fmla="*/ 109538 w 381000"/>
                  <a:gd name="connsiteY12" fmla="*/ 204788 h 381000"/>
                  <a:gd name="connsiteX13" fmla="*/ 176213 w 381000"/>
                  <a:gd name="connsiteY13" fmla="*/ 204788 h 381000"/>
                  <a:gd name="connsiteX14" fmla="*/ 176213 w 381000"/>
                  <a:gd name="connsiteY14" fmla="*/ 271463 h 381000"/>
                  <a:gd name="connsiteX15" fmla="*/ 190500 w 381000"/>
                  <a:gd name="connsiteY15" fmla="*/ 285750 h 381000"/>
                  <a:gd name="connsiteX16" fmla="*/ 204658 w 381000"/>
                  <a:gd name="connsiteY16" fmla="*/ 273402 h 381000"/>
                  <a:gd name="connsiteX17" fmla="*/ 204788 w 381000"/>
                  <a:gd name="connsiteY17" fmla="*/ 271463 h 381000"/>
                  <a:gd name="connsiteX18" fmla="*/ 204788 w 381000"/>
                  <a:gd name="connsiteY18" fmla="*/ 204788 h 381000"/>
                  <a:gd name="connsiteX19" fmla="*/ 271463 w 381000"/>
                  <a:gd name="connsiteY19" fmla="*/ 204788 h 381000"/>
                  <a:gd name="connsiteX20" fmla="*/ 285750 w 381000"/>
                  <a:gd name="connsiteY20" fmla="*/ 190500 h 381000"/>
                  <a:gd name="connsiteX21" fmla="*/ 273402 w 381000"/>
                  <a:gd name="connsiteY21" fmla="*/ 176342 h 381000"/>
                  <a:gd name="connsiteX22" fmla="*/ 271463 w 381000"/>
                  <a:gd name="connsiteY22" fmla="*/ 176213 h 381000"/>
                  <a:gd name="connsiteX23" fmla="*/ 204788 w 381000"/>
                  <a:gd name="connsiteY23" fmla="*/ 176213 h 381000"/>
                  <a:gd name="connsiteX24" fmla="*/ 204788 w 381000"/>
                  <a:gd name="connsiteY24" fmla="*/ 109538 h 381000"/>
                  <a:gd name="connsiteX25" fmla="*/ 190500 w 381000"/>
                  <a:gd name="connsiteY25" fmla="*/ 95250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81000" h="381000">
                    <a:moveTo>
                      <a:pt x="190500" y="0"/>
                    </a:moveTo>
                    <a:cubicBezTo>
                      <a:pt x="295709" y="0"/>
                      <a:pt x="381000" y="85290"/>
                      <a:pt x="381000" y="190500"/>
                    </a:cubicBezTo>
                    <a:cubicBezTo>
                      <a:pt x="381000" y="295709"/>
                      <a:pt x="295709" y="381000"/>
                      <a:pt x="190500" y="381000"/>
                    </a:cubicBezTo>
                    <a:cubicBezTo>
                      <a:pt x="85290" y="381000"/>
                      <a:pt x="0" y="295709"/>
                      <a:pt x="0" y="190500"/>
                    </a:cubicBezTo>
                    <a:cubicBezTo>
                      <a:pt x="0" y="85290"/>
                      <a:pt x="85290" y="0"/>
                      <a:pt x="190500" y="0"/>
                    </a:cubicBezTo>
                    <a:close/>
                    <a:moveTo>
                      <a:pt x="190500" y="95250"/>
                    </a:moveTo>
                    <a:cubicBezTo>
                      <a:pt x="183267" y="95250"/>
                      <a:pt x="177289" y="100625"/>
                      <a:pt x="176342" y="107599"/>
                    </a:cubicBezTo>
                    <a:lnTo>
                      <a:pt x="176213" y="109538"/>
                    </a:lnTo>
                    <a:lnTo>
                      <a:pt x="176213" y="176213"/>
                    </a:lnTo>
                    <a:lnTo>
                      <a:pt x="109538" y="176213"/>
                    </a:lnTo>
                    <a:cubicBezTo>
                      <a:pt x="101647" y="176213"/>
                      <a:pt x="95250" y="182610"/>
                      <a:pt x="95250" y="190500"/>
                    </a:cubicBezTo>
                    <a:cubicBezTo>
                      <a:pt x="95250" y="197733"/>
                      <a:pt x="100625" y="203711"/>
                      <a:pt x="107599" y="204658"/>
                    </a:cubicBezTo>
                    <a:lnTo>
                      <a:pt x="109538" y="204788"/>
                    </a:lnTo>
                    <a:lnTo>
                      <a:pt x="176213" y="204788"/>
                    </a:lnTo>
                    <a:lnTo>
                      <a:pt x="176213" y="271463"/>
                    </a:lnTo>
                    <a:cubicBezTo>
                      <a:pt x="176213" y="279353"/>
                      <a:pt x="182610" y="285750"/>
                      <a:pt x="190500" y="285750"/>
                    </a:cubicBezTo>
                    <a:cubicBezTo>
                      <a:pt x="197733" y="285750"/>
                      <a:pt x="203711" y="280374"/>
                      <a:pt x="204658" y="273402"/>
                    </a:cubicBezTo>
                    <a:lnTo>
                      <a:pt x="204788" y="271463"/>
                    </a:lnTo>
                    <a:lnTo>
                      <a:pt x="204788" y="204788"/>
                    </a:lnTo>
                    <a:lnTo>
                      <a:pt x="271463" y="204788"/>
                    </a:lnTo>
                    <a:cubicBezTo>
                      <a:pt x="279353" y="204788"/>
                      <a:pt x="285750" y="198391"/>
                      <a:pt x="285750" y="190500"/>
                    </a:cubicBezTo>
                    <a:cubicBezTo>
                      <a:pt x="285750" y="183267"/>
                      <a:pt x="280374" y="177289"/>
                      <a:pt x="273402" y="176342"/>
                    </a:cubicBezTo>
                    <a:lnTo>
                      <a:pt x="271463" y="176213"/>
                    </a:lnTo>
                    <a:lnTo>
                      <a:pt x="204788" y="176213"/>
                    </a:lnTo>
                    <a:lnTo>
                      <a:pt x="204788" y="109538"/>
                    </a:lnTo>
                    <a:cubicBezTo>
                      <a:pt x="204788" y="101647"/>
                      <a:pt x="198391" y="95250"/>
                      <a:pt x="190500" y="95250"/>
                    </a:cubicBezTo>
                    <a:close/>
                  </a:path>
                </a:pathLst>
              </a:custGeom>
              <a:gradFill flip="none" rotWithShape="1">
                <a:gsLst>
                  <a:gs pos="0">
                    <a:schemeClr val="accent1"/>
                  </a:gs>
                  <a:gs pos="100000">
                    <a:srgbClr val="8661C5"/>
                  </a:gs>
                </a:gsLst>
                <a:lin ang="2700000" scaled="1"/>
                <a:tileRect/>
              </a:gradFill>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0" cap="none" spc="0" normalizeH="0" baseline="0" noProof="0">
                  <a:ln>
                    <a:noFill/>
                  </a:ln>
                  <a:gradFill flip="none" rotWithShape="1">
                    <a:gsLst>
                      <a:gs pos="1629">
                        <a:srgbClr val="2F2F2F"/>
                      </a:gs>
                      <a:gs pos="39000">
                        <a:srgbClr val="2F2F2F"/>
                      </a:gs>
                    </a:gsLst>
                    <a:lin ang="2700000" scaled="1"/>
                    <a:tileRect/>
                  </a:gradFill>
                  <a:effectLst/>
                  <a:uLnTx/>
                  <a:uFillTx/>
                  <a:latin typeface="Segoe UI Semibold"/>
                  <a:ea typeface="+mn-ea"/>
                  <a:cs typeface="+mn-cs"/>
                </a:endParaRPr>
              </a:p>
            </p:txBody>
          </p:sp>
        </p:grpSp>
        <p:sp>
          <p:nvSpPr>
            <p:cNvPr id="17" name="Rounded Rectangle 12">
              <a:extLst>
                <a:ext uri="{FF2B5EF4-FFF2-40B4-BE49-F238E27FC236}">
                  <a16:creationId xmlns:a16="http://schemas.microsoft.com/office/drawing/2014/main" id="{3B8C62B4-1831-A8E3-C114-D563241C7527}"/>
                </a:ext>
              </a:extLst>
            </p:cNvPr>
            <p:cNvSpPr/>
            <p:nvPr/>
          </p:nvSpPr>
          <p:spPr>
            <a:xfrm>
              <a:off x="7501507" y="2094307"/>
              <a:ext cx="3730510" cy="675486"/>
            </a:xfrm>
            <a:prstGeom prst="roundRect">
              <a:avLst>
                <a:gd name="adj" fmla="val 50000"/>
              </a:avLst>
            </a:prstGeom>
            <a:gradFill flip="none" rotWithShape="1">
              <a:gsLst>
                <a:gs pos="10000">
                  <a:srgbClr val="FFB3BB"/>
                </a:gs>
                <a:gs pos="35000">
                  <a:srgbClr val="C5B4E3"/>
                </a:gs>
              </a:gsLst>
              <a:path path="circle">
                <a:fillToRect l="100000" t="100000"/>
              </a:path>
              <a:tileRect r="-100000" b="-100000"/>
            </a:gradFill>
            <a:effectLst>
              <a:outerShdw blurRad="63500" dist="127000" dir="2700000" algn="tl" rotWithShape="0">
                <a:prstClr val="black">
                  <a:alpha val="20000"/>
                </a:prstClr>
              </a:outerShdw>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rgbClr val="091F2C"/>
                  </a:solidFill>
                  <a:effectLst/>
                  <a:uLnTx/>
                  <a:uFillTx/>
                  <a:latin typeface="Segoe UI Semibold"/>
                  <a:ea typeface="+mn-ea"/>
                  <a:cs typeface="+mn-cs"/>
                </a:rPr>
                <a:t>Intelligent apps</a:t>
              </a:r>
            </a:p>
          </p:txBody>
        </p:sp>
        <p:sp>
          <p:nvSpPr>
            <p:cNvPr id="34" name="TextBox 33">
              <a:extLst>
                <a:ext uri="{FF2B5EF4-FFF2-40B4-BE49-F238E27FC236}">
                  <a16:creationId xmlns:a16="http://schemas.microsoft.com/office/drawing/2014/main" id="{C3AA40F9-B14D-09CE-FF1E-F1DD4AFA6BA1}"/>
                </a:ext>
              </a:extLst>
            </p:cNvPr>
            <p:cNvSpPr txBox="1"/>
            <p:nvPr/>
          </p:nvSpPr>
          <p:spPr>
            <a:xfrm>
              <a:off x="7517405" y="3091623"/>
              <a:ext cx="3647204" cy="338554"/>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Natural language interaction</a:t>
              </a:r>
            </a:p>
          </p:txBody>
        </p:sp>
        <p:sp>
          <p:nvSpPr>
            <p:cNvPr id="28" name="TextBox 27">
              <a:extLst>
                <a:ext uri="{FF2B5EF4-FFF2-40B4-BE49-F238E27FC236}">
                  <a16:creationId xmlns:a16="http://schemas.microsoft.com/office/drawing/2014/main" id="{40E63495-1641-8B14-64FC-0CCF6CD9D448}"/>
                </a:ext>
              </a:extLst>
            </p:cNvPr>
            <p:cNvSpPr txBox="1"/>
            <p:nvPr/>
          </p:nvSpPr>
          <p:spPr>
            <a:xfrm>
              <a:off x="7517405" y="3730626"/>
              <a:ext cx="3824478" cy="584775"/>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panose="020B0502040204020203" pitchFamily="34" charset="0"/>
                  <a:ea typeface="+mn-ea"/>
                  <a:cs typeface="+mn-cs"/>
                </a:rPr>
                <a:t>Data-driven, personalized experiences that improve over time</a:t>
              </a:r>
            </a:p>
          </p:txBody>
        </p:sp>
        <p:sp>
          <p:nvSpPr>
            <p:cNvPr id="40" name="TextBox 39">
              <a:extLst>
                <a:ext uri="{FF2B5EF4-FFF2-40B4-BE49-F238E27FC236}">
                  <a16:creationId xmlns:a16="http://schemas.microsoft.com/office/drawing/2014/main" id="{F245EDC9-2956-5E26-7985-A007294A3BD7}"/>
                </a:ext>
              </a:extLst>
            </p:cNvPr>
            <p:cNvSpPr txBox="1"/>
            <p:nvPr/>
          </p:nvSpPr>
          <p:spPr>
            <a:xfrm>
              <a:off x="7517405" y="4594294"/>
              <a:ext cx="4018575" cy="338554"/>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Enhances and streamlines automation</a:t>
              </a:r>
              <a:endParaRPr kumimoji="0" lang="en-US" sz="1400" b="0" i="0" u="none" strike="noStrike" kern="1200" cap="none" spc="0" normalizeH="0" baseline="0" noProof="0">
                <a:ln>
                  <a:noFill/>
                </a:ln>
                <a:solidFill>
                  <a:srgbClr val="FFFFFF"/>
                </a:solidFill>
                <a:effectLst/>
                <a:uLnTx/>
                <a:uFillTx/>
                <a:latin typeface="Segoe UI"/>
                <a:ea typeface="+mn-ea"/>
                <a:cs typeface="+mn-cs"/>
              </a:endParaRPr>
            </a:p>
          </p:txBody>
        </p:sp>
      </p:grpSp>
    </p:spTree>
    <p:extLst>
      <p:ext uri="{BB962C8B-B14F-4D97-AF65-F5344CB8AC3E}">
        <p14:creationId xmlns:p14="http://schemas.microsoft.com/office/powerpoint/2010/main" val="283121214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200"/>
                                  </p:stCondLst>
                                  <p:childTnLst>
                                    <p:animMotion origin="layout" path="M 3.54167E-6 7.40741E-7 L 3.54167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200"/>
                                  </p:stCondLst>
                                  <p:childTnLst>
                                    <p:animMotion origin="layout" path="M 3.54167E-6 7.40741E-7 L 3.54167E-6 0.03542 " pathEditMode="relative" rAng="0" ptsTypes="AA">
                                      <p:cBhvr>
                                        <p:cTn id="14" dur="700" spd="-100000" fill="hold"/>
                                        <p:tgtEl>
                                          <p:spTgt spid="1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par>
                                <p:cTn id="18" presetID="42" presetClass="path" presetSubtype="0" decel="100000" fill="hold" grpId="1" nodeType="withEffect">
                                  <p:stCondLst>
                                    <p:cond delay="200"/>
                                  </p:stCondLst>
                                  <p:childTnLst>
                                    <p:animMotion origin="layout" path="M 3.54167E-6 7.40741E-7 L 3.54167E-6 0.03542 " pathEditMode="relative" rAng="0" ptsTypes="AA">
                                      <p:cBhvr>
                                        <p:cTn id="19" dur="700" spd="-100000" fill="hold"/>
                                        <p:tgtEl>
                                          <p:spTgt spid="43"/>
                                        </p:tgtEl>
                                        <p:attrNameLst>
                                          <p:attrName>ppt_x</p:attrName>
                                          <p:attrName>ppt_y</p:attrName>
                                        </p:attrNameLst>
                                      </p:cBhvr>
                                      <p:rCtr x="0" y="1759"/>
                                    </p:animMotion>
                                  </p:childTnLst>
                                </p:cTn>
                              </p:par>
                              <p:par>
                                <p:cTn id="20" presetID="10" presetClass="entr" presetSubtype="0" fill="hold" nodeType="withEffect">
                                  <p:stCondLst>
                                    <p:cond delay="20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42" presetClass="path" presetSubtype="0" decel="100000" fill="hold" nodeType="withEffect">
                                  <p:stCondLst>
                                    <p:cond delay="200"/>
                                  </p:stCondLst>
                                  <p:childTnLst>
                                    <p:animMotion origin="layout" path="M 3.54167E-6 7.40741E-7 L 3.54167E-6 0.03542 " pathEditMode="relative" rAng="0" ptsTypes="AA">
                                      <p:cBhvr>
                                        <p:cTn id="24" dur="700" spd="-100000" fill="hold"/>
                                        <p:tgtEl>
                                          <p:spTgt spid="7"/>
                                        </p:tgtEl>
                                        <p:attrNameLst>
                                          <p:attrName>ppt_x</p:attrName>
                                          <p:attrName>ppt_y</p:attrName>
                                        </p:attrNameLst>
                                      </p:cBhvr>
                                      <p:rCtr x="0" y="1759"/>
                                    </p:animMotion>
                                  </p:childTnLst>
                                </p:cTn>
                              </p:par>
                              <p:par>
                                <p:cTn id="25" presetID="10" presetClass="entr" presetSubtype="0" fill="hold" grpId="0" nodeType="withEffect">
                                  <p:stCondLst>
                                    <p:cond delay="20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par>
                                <p:cTn id="28" presetID="42" presetClass="path" presetSubtype="0" decel="100000" fill="hold" grpId="1" nodeType="withEffect">
                                  <p:stCondLst>
                                    <p:cond delay="200"/>
                                  </p:stCondLst>
                                  <p:childTnLst>
                                    <p:animMotion origin="layout" path="M 3.54167E-6 7.40741E-7 L 3.54167E-6 0.03542 " pathEditMode="relative" rAng="0" ptsTypes="AA">
                                      <p:cBhvr>
                                        <p:cTn id="29" dur="700" spd="-100000" fill="hold"/>
                                        <p:tgtEl>
                                          <p:spTgt spid="45"/>
                                        </p:tgtEl>
                                        <p:attrNameLst>
                                          <p:attrName>ppt_x</p:attrName>
                                          <p:attrName>ppt_y</p:attrName>
                                        </p:attrNameLst>
                                      </p:cBhvr>
                                      <p:rCtr x="0" y="1759"/>
                                    </p:animMotion>
                                  </p:childTnLst>
                                </p:cTn>
                              </p:par>
                              <p:par>
                                <p:cTn id="30" presetID="10" presetClass="entr" presetSubtype="0" fill="hold" nodeType="withEffect">
                                  <p:stCondLst>
                                    <p:cond delay="20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200"/>
                                  </p:stCondLst>
                                  <p:childTnLst>
                                    <p:animMotion origin="layout" path="M 3.54167E-6 7.40741E-7 L 3.54167E-6 0.03542 " pathEditMode="relative" rAng="0" ptsTypes="AA">
                                      <p:cBhvr>
                                        <p:cTn id="34" dur="700" spd="-100000" fill="hold"/>
                                        <p:tgtEl>
                                          <p:spTgt spid="9"/>
                                        </p:tgtEl>
                                        <p:attrNameLst>
                                          <p:attrName>ppt_x</p:attrName>
                                          <p:attrName>ppt_y</p:attrName>
                                        </p:attrNameLst>
                                      </p:cBhvr>
                                      <p:rCtr x="0" y="1759"/>
                                    </p:animMotion>
                                  </p:childTnLst>
                                </p:cTn>
                              </p:par>
                              <p:par>
                                <p:cTn id="35" presetID="10" presetClass="entr" presetSubtype="0" fill="hold" grpId="0" nodeType="withEffect">
                                  <p:stCondLst>
                                    <p:cond delay="200"/>
                                  </p:stCondLst>
                                  <p:childTnLst>
                                    <p:set>
                                      <p:cBhvr>
                                        <p:cTn id="36" dur="1" fill="hold">
                                          <p:stCondLst>
                                            <p:cond delay="0"/>
                                          </p:stCondLst>
                                        </p:cTn>
                                        <p:tgtEl>
                                          <p:spTgt spid="25"/>
                                        </p:tgtEl>
                                        <p:attrNameLst>
                                          <p:attrName>style.visibility</p:attrName>
                                        </p:attrNameLst>
                                      </p:cBhvr>
                                      <p:to>
                                        <p:strVal val="visible"/>
                                      </p:to>
                                    </p:set>
                                    <p:animEffect transition="in" filter="fade">
                                      <p:cBhvr>
                                        <p:cTn id="37" dur="500"/>
                                        <p:tgtEl>
                                          <p:spTgt spid="25"/>
                                        </p:tgtEl>
                                      </p:cBhvr>
                                    </p:animEffect>
                                  </p:childTnLst>
                                </p:cTn>
                              </p:par>
                              <p:par>
                                <p:cTn id="38" presetID="42" presetClass="path" presetSubtype="0" decel="100000" fill="hold" grpId="1" nodeType="withEffect">
                                  <p:stCondLst>
                                    <p:cond delay="200"/>
                                  </p:stCondLst>
                                  <p:childTnLst>
                                    <p:animMotion origin="layout" path="M 3.54167E-6 7.40741E-7 L 3.54167E-6 0.03542 " pathEditMode="relative" rAng="0" ptsTypes="AA">
                                      <p:cBhvr>
                                        <p:cTn id="39" dur="700" spd="-100000" fill="hold"/>
                                        <p:tgtEl>
                                          <p:spTgt spid="25"/>
                                        </p:tgtEl>
                                        <p:attrNameLst>
                                          <p:attrName>ppt_x</p:attrName>
                                          <p:attrName>ppt_y</p:attrName>
                                        </p:attrNameLst>
                                      </p:cBhvr>
                                      <p:rCtr x="0" y="1759"/>
                                    </p:animMotion>
                                  </p:childTnLst>
                                </p:cTn>
                              </p:par>
                            </p:childTnLst>
                          </p:cTn>
                        </p:par>
                        <p:par>
                          <p:cTn id="40" fill="hold">
                            <p:stCondLst>
                              <p:cond delay="900"/>
                            </p:stCondLst>
                            <p:childTnLst>
                              <p:par>
                                <p:cTn id="41" presetID="22" presetClass="entr" presetSubtype="8" fill="hold" nodeType="afterEffect">
                                  <p:stCondLst>
                                    <p:cond delay="250"/>
                                  </p:stCondLst>
                                  <p:childTnLst>
                                    <p:set>
                                      <p:cBhvr>
                                        <p:cTn id="42" dur="1" fill="hold">
                                          <p:stCondLst>
                                            <p:cond delay="0"/>
                                          </p:stCondLst>
                                        </p:cTn>
                                        <p:tgtEl>
                                          <p:spTgt spid="8"/>
                                        </p:tgtEl>
                                        <p:attrNameLst>
                                          <p:attrName>style.visibility</p:attrName>
                                        </p:attrNameLst>
                                      </p:cBhvr>
                                      <p:to>
                                        <p:strVal val="visible"/>
                                      </p:to>
                                    </p:set>
                                    <p:animEffect transition="in" filter="wipe(left)">
                                      <p:cBhvr>
                                        <p:cTn id="43"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11" grpId="0" animBg="1"/>
      <p:bldP spid="11" grpId="1" animBg="1"/>
      <p:bldP spid="43" grpId="0"/>
      <p:bldP spid="43" grpId="1"/>
      <p:bldP spid="45" grpId="0"/>
      <p:bldP spid="45" grpId="1"/>
      <p:bldP spid="25" grpId="0"/>
      <p:bldP spid="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0C54CC-B2F7-8543-B1BA-03FFEF1A9917}"/>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Lst>
          </a:blip>
          <a:srcRect t="7733" b="7733"/>
          <a:stretch/>
        </p:blipFill>
        <p:spPr>
          <a:xfrm>
            <a:off x="0" y="0"/>
            <a:ext cx="12192000" cy="6858000"/>
          </a:xfrm>
          <a:prstGeom prst="rect">
            <a:avLst/>
          </a:prstGeom>
        </p:spPr>
      </p:pic>
      <p:sp>
        <p:nvSpPr>
          <p:cNvPr id="6" name="Rectangle: Rounded Corners 5">
            <a:extLst>
              <a:ext uri="{FF2B5EF4-FFF2-40B4-BE49-F238E27FC236}">
                <a16:creationId xmlns:a16="http://schemas.microsoft.com/office/drawing/2014/main" id="{9355CBAE-FE8D-7B41-BE28-9B4A85117D27}"/>
              </a:ext>
              <a:ext uri="{C183D7F6-B498-43B3-948B-1728B52AA6E4}">
                <adec:decorative xmlns:adec="http://schemas.microsoft.com/office/drawing/2017/decorative" val="1"/>
              </a:ext>
            </a:extLst>
          </p:cNvPr>
          <p:cNvSpPr/>
          <p:nvPr/>
        </p:nvSpPr>
        <p:spPr bwMode="auto">
          <a:xfrm>
            <a:off x="596901" y="1055690"/>
            <a:ext cx="5346699" cy="4684782"/>
          </a:xfrm>
          <a:prstGeom prst="roundRect">
            <a:avLst>
              <a:gd name="adj" fmla="val 4284"/>
            </a:avLst>
          </a:prstGeom>
          <a:ln>
            <a:headEnd type="none" w="med" len="med"/>
            <a:tailEnd type="none" w="med" len="med"/>
          </a:ln>
        </p:spPr>
        <p:style>
          <a:lnRef idx="3">
            <a:schemeClr val="lt1"/>
          </a:lnRef>
          <a:fillRef idx="1">
            <a:schemeClr val="dk1"/>
          </a:fillRef>
          <a:effectRef idx="1">
            <a:schemeClr val="dk1"/>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B772C4B-CA95-4E2C-93CA-16D62B0870A0}"/>
              </a:ext>
            </a:extLst>
          </p:cNvPr>
          <p:cNvSpPr>
            <a:spLocks noGrp="1"/>
          </p:cNvSpPr>
          <p:nvPr>
            <p:ph type="title" idx="4294967295"/>
          </p:nvPr>
        </p:nvSpPr>
        <p:spPr>
          <a:xfrm>
            <a:off x="0" y="1276350"/>
            <a:ext cx="4327525" cy="1477963"/>
          </a:xfrm>
        </p:spPr>
        <p:txBody>
          <a:bodyPr/>
          <a:lstStyle/>
          <a:p>
            <a:r>
              <a:rPr lang="en-US" sz="3200">
                <a:solidFill>
                  <a:schemeClr val="accent1"/>
                </a:solidFill>
              </a:rPr>
              <a:t>Modern, intelligent applications have unique requirements</a:t>
            </a:r>
          </a:p>
        </p:txBody>
      </p:sp>
      <p:sp>
        <p:nvSpPr>
          <p:cNvPr id="5" name="Text Placeholder 4">
            <a:extLst>
              <a:ext uri="{FF2B5EF4-FFF2-40B4-BE49-F238E27FC236}">
                <a16:creationId xmlns:a16="http://schemas.microsoft.com/office/drawing/2014/main" id="{F6125024-AC9D-46FE-8F41-CB6D274EF20F}"/>
              </a:ext>
            </a:extLst>
          </p:cNvPr>
          <p:cNvSpPr>
            <a:spLocks noGrp="1"/>
          </p:cNvSpPr>
          <p:nvPr>
            <p:ph type="body" sz="quarter" idx="4294967295"/>
          </p:nvPr>
        </p:nvSpPr>
        <p:spPr>
          <a:xfrm>
            <a:off x="0" y="2989263"/>
            <a:ext cx="4757738" cy="1724025"/>
          </a:xfrm>
        </p:spPr>
        <p:txBody>
          <a:bodyPr/>
          <a:lstStyle/>
          <a:p>
            <a:r>
              <a:rPr lang="en-US" sz="2000"/>
              <a:t>Data is highly variable and unstructured</a:t>
            </a:r>
          </a:p>
          <a:p>
            <a:r>
              <a:rPr lang="en-US" sz="2000"/>
              <a:t>Variable, high-volume traffic</a:t>
            </a:r>
          </a:p>
          <a:p>
            <a:r>
              <a:rPr lang="en-US" sz="2000"/>
              <a:t>Fast, real-time, always-on </a:t>
            </a:r>
            <a:br>
              <a:rPr lang="en-US" sz="2000"/>
            </a:br>
            <a:r>
              <a:rPr lang="en-US" sz="2000"/>
              <a:t>digital experiences</a:t>
            </a:r>
          </a:p>
          <a:p>
            <a:r>
              <a:rPr lang="en-US" sz="2000"/>
              <a:t>Globally-distributed users</a:t>
            </a:r>
          </a:p>
        </p:txBody>
      </p:sp>
    </p:spTree>
    <p:extLst>
      <p:ext uri="{BB962C8B-B14F-4D97-AF65-F5344CB8AC3E}">
        <p14:creationId xmlns:p14="http://schemas.microsoft.com/office/powerpoint/2010/main" val="1032642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ags/tag2.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White Template">
  <a:themeElements>
    <a:clrScheme name="Microsoft FY22 MVTD">
      <a:dk1>
        <a:srgbClr val="000000"/>
      </a:dk1>
      <a:lt1>
        <a:srgbClr val="FFFFFF"/>
      </a:lt1>
      <a:dk2>
        <a:srgbClr val="091F2C"/>
      </a:dk2>
      <a:lt2>
        <a:srgbClr val="E8E6DF"/>
      </a:lt2>
      <a:accent1>
        <a:srgbClr val="FF5C38"/>
      </a:accent1>
      <a:accent2>
        <a:srgbClr val="F3364C"/>
      </a:accent2>
      <a:accent3>
        <a:srgbClr val="C73ECC"/>
      </a:accent3>
      <a:accent4>
        <a:srgbClr val="0078D3"/>
      </a:accent4>
      <a:accent5>
        <a:srgbClr val="702473"/>
      </a:accent5>
      <a:accent6>
        <a:srgbClr val="FFA38B"/>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potx" id="{480B23C3-38C8-4962-83A2-3297C539F5A5}" vid="{4711DFBC-8085-446F-AC17-C262437718B1}"/>
    </a:ext>
  </a:extLst>
</a:theme>
</file>

<file path=ppt/theme/theme2.xml><?xml version="1.0" encoding="utf-8"?>
<a:theme xmlns:a="http://schemas.openxmlformats.org/drawingml/2006/main" name="Microsoft Learn_Off-White Template">
  <a:themeElements>
    <a:clrScheme name="Microsoft Learn Lt-ESI">
      <a:dk1>
        <a:srgbClr val="000000"/>
      </a:dk1>
      <a:lt1>
        <a:srgbClr val="FFFFFF"/>
      </a:lt1>
      <a:dk2>
        <a:srgbClr val="091F2C"/>
      </a:dk2>
      <a:lt2>
        <a:srgbClr val="E8E6DF"/>
      </a:lt2>
      <a:accent1>
        <a:srgbClr val="C73ECC"/>
      </a:accent1>
      <a:accent2>
        <a:srgbClr val="0078D4"/>
      </a:accent2>
      <a:accent3>
        <a:srgbClr val="FF5C39"/>
      </a:accent3>
      <a:accent4>
        <a:srgbClr val="F4364C"/>
      </a:accent4>
      <a:accent5>
        <a:srgbClr val="CD9BCF"/>
      </a:accent5>
      <a:accent6>
        <a:srgbClr val="8DC8E8"/>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Neutral gray">
      <a:srgbClr val="E8E6DF"/>
    </a:custClr>
    <a:custClr name="White">
      <a:srgbClr val="FFFFFF"/>
    </a:custClr>
    <a:custClr name="Blueblack">
      <a:srgbClr val="091F2C"/>
    </a:custClr>
    <a:custClr name="Off white">
      <a:srgbClr val="F4F3F5"/>
    </a:custClr>
    <a:custClr name="Light orange">
      <a:srgbClr val="FFA38B"/>
    </a:custClr>
    <a:custClr name="Light magenta">
      <a:srgbClr val="CD9BCF"/>
    </a:custClr>
    <a:custClr name="Light blue">
      <a:srgbClr val="8DC8E8"/>
    </a:custClr>
    <a:custClr name="Light red">
      <a:srgbClr val="FFB3BB"/>
    </a:custClr>
    <a:custClr name="White">
      <a:srgbClr val="FFFFFF"/>
    </a:custClr>
    <a:custClr name="White">
      <a:srgbClr val="FFFFFF"/>
    </a:custClr>
    <a:custClr name="Neutral gray">
      <a:srgbClr val="E8E6DF"/>
    </a:custClr>
    <a:custClr name="White">
      <a:srgbClr val="FFFFFF"/>
    </a:custClr>
    <a:custClr name="Blueblack">
      <a:srgbClr val="091F2C"/>
    </a:custClr>
    <a:custClr name="Off white">
      <a:srgbClr val="F4F3F5"/>
    </a:custClr>
    <a:custClr name="Dark orange">
      <a:srgbClr val="73391D"/>
    </a:custClr>
    <a:custClr name="Dark magenta">
      <a:srgbClr val="702573"/>
    </a:custClr>
    <a:custClr name="Dark blue">
      <a:srgbClr val="2A446F"/>
    </a:custClr>
    <a:custClr name="Dark red">
      <a:srgbClr val="73262F"/>
    </a:custClr>
    <a:custClr name="White">
      <a:srgbClr val="FFFFFF"/>
    </a:custClr>
    <a:custClr name="White">
      <a:srgbClr val="FFFFFF"/>
    </a:custClr>
  </a:custClrLst>
  <a:extLst>
    <a:ext uri="{05A4C25C-085E-4340-85A3-A5531E510DB2}">
      <thm15:themeFamily xmlns:thm15="http://schemas.microsoft.com/office/thememl/2012/main" name="Microsoft_Learn_ESI_PPT_Template_May2022.potx" id="{806BACCF-1825-4DF6-8646-2F37D21D64FD}" vid="{1A22BBD6-9CAD-48E2-85D4-86B2B36F94AD}"/>
    </a:ext>
  </a:extLst>
</a:theme>
</file>

<file path=ppt/theme/theme3.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4.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5.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6.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1962</Words>
  <Application>Microsoft Office PowerPoint</Application>
  <PresentationFormat>Widescreen</PresentationFormat>
  <Paragraphs>282</Paragraphs>
  <Slides>24</Slides>
  <Notes>17</Notes>
  <HiddenSlides>0</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24</vt:i4>
      </vt:variant>
    </vt:vector>
  </HeadingPairs>
  <TitlesOfParts>
    <vt:vector size="43" baseType="lpstr">
      <vt:lpstr>-apple-system</vt:lpstr>
      <vt:lpstr>Aptos</vt:lpstr>
      <vt:lpstr>Arial</vt:lpstr>
      <vt:lpstr>Calibri</vt:lpstr>
      <vt:lpstr>Consolas</vt:lpstr>
      <vt:lpstr>Segoe Sans Text</vt:lpstr>
      <vt:lpstr>Segoe Sans Text Semibold</vt:lpstr>
      <vt:lpstr>Segoe UI</vt:lpstr>
      <vt:lpstr>Segoe UI Light</vt:lpstr>
      <vt:lpstr>Segoe UI Semibold</vt:lpstr>
      <vt:lpstr>Segoe UI Variable Small Light</vt:lpstr>
      <vt:lpstr>SegoeUI</vt:lpstr>
      <vt:lpstr>Wingdings</vt:lpstr>
      <vt:lpstr>White Template</vt:lpstr>
      <vt:lpstr>Microsoft Learn_Off-White Template</vt:lpstr>
      <vt:lpstr>Microsoft Build 16:9 Template Dark</vt:lpstr>
      <vt:lpstr>Microsoft Ignite 16:9 Template Dark</vt:lpstr>
      <vt:lpstr>Microsoft Build 16:9 Template Light</vt:lpstr>
      <vt:lpstr>Microsoft Ignite 16:9 Template Dark</vt:lpstr>
      <vt:lpstr>PowerPoint Presentation</vt:lpstr>
      <vt:lpstr>PowerPoint Presentation</vt:lpstr>
      <vt:lpstr>This session is being recorded on behalf of the  Azure Cloud Commanders Learning Room.   If you do not consent to be a part of a recorded session, please disconnect your line.  </vt:lpstr>
      <vt:lpstr>Code of Conduct</vt:lpstr>
      <vt:lpstr>Hello!</vt:lpstr>
      <vt:lpstr>Hello!</vt:lpstr>
      <vt:lpstr>Every app will be reinvented with AI</vt:lpstr>
      <vt:lpstr>Generative AI makes apps truly intelligent</vt:lpstr>
      <vt:lpstr>Modern, intelligent applications have unique requirements</vt:lpstr>
      <vt:lpstr>End-to-end platform for intelligent apps</vt:lpstr>
      <vt:lpstr>Innovate on a pressure tested platform</vt:lpstr>
      <vt:lpstr>Azure powers OpenAI and ChatGPT</vt:lpstr>
      <vt:lpstr>AKS provides a modern platform for intelligent apps</vt:lpstr>
      <vt:lpstr>Machine learning on AKS + Azure ML</vt:lpstr>
      <vt:lpstr>Unified Dev and Ops of at-scale cloud and edge environments</vt:lpstr>
      <vt:lpstr>Kubernetes LLM inferencing - current user experience</vt:lpstr>
      <vt:lpstr>AI toolchain operator (KAITO) add-on for AKS</vt:lpstr>
      <vt:lpstr>Demo – Contoso Pet Supplies</vt:lpstr>
      <vt:lpstr>PowerPoint Presentation</vt:lpstr>
      <vt:lpstr>Kaito Supported Models</vt:lpstr>
      <vt:lpstr>Be sure to subscribe!</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Luke Murray</dc:creator>
  <cp:lastModifiedBy>Luke Murray</cp:lastModifiedBy>
  <cp:revision>3</cp:revision>
  <dcterms:created xsi:type="dcterms:W3CDTF">2023-11-24T00:56:48Z</dcterms:created>
  <dcterms:modified xsi:type="dcterms:W3CDTF">2025-04-26T23:59:04Z</dcterms:modified>
</cp:coreProperties>
</file>